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4"/>
    <p:sldMasterId id="2147483731" r:id="rId5"/>
  </p:sldMasterIdLst>
  <p:notesMasterIdLst>
    <p:notesMasterId r:id="rId28"/>
  </p:notesMasterIdLst>
  <p:handoutMasterIdLst>
    <p:handoutMasterId r:id="rId29"/>
  </p:handoutMasterIdLst>
  <p:sldIdLst>
    <p:sldId id="421" r:id="rId6"/>
    <p:sldId id="342" r:id="rId7"/>
    <p:sldId id="339" r:id="rId8"/>
    <p:sldId id="426" r:id="rId9"/>
    <p:sldId id="348" r:id="rId10"/>
    <p:sldId id="350" r:id="rId11"/>
    <p:sldId id="372" r:id="rId12"/>
    <p:sldId id="357" r:id="rId13"/>
    <p:sldId id="423" r:id="rId14"/>
    <p:sldId id="427" r:id="rId15"/>
    <p:sldId id="415" r:id="rId16"/>
    <p:sldId id="411" r:id="rId17"/>
    <p:sldId id="412" r:id="rId18"/>
    <p:sldId id="409" r:id="rId19"/>
    <p:sldId id="408" r:id="rId20"/>
    <p:sldId id="410" r:id="rId21"/>
    <p:sldId id="418" r:id="rId22"/>
    <p:sldId id="428" r:id="rId23"/>
    <p:sldId id="430" r:id="rId24"/>
    <p:sldId id="321" r:id="rId25"/>
    <p:sldId id="425" r:id="rId26"/>
    <p:sldId id="42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3840"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445565"/>
    <a:srgbClr val="E9EDF4"/>
    <a:srgbClr val="74686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D2F300-2BC4-4C7F-99B3-835E23BB683F}" v="291" dt="2018-12-10T08:47:46.8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57"/>
    <p:restoredTop sz="68519" autoAdjust="0"/>
  </p:normalViewPr>
  <p:slideViewPr>
    <p:cSldViewPr snapToGrid="0">
      <p:cViewPr varScale="1">
        <p:scale>
          <a:sx n="74" d="100"/>
          <a:sy n="74" d="100"/>
        </p:scale>
        <p:origin x="1506" y="60"/>
      </p:cViewPr>
      <p:guideLst>
        <p:guide orient="horz" pos="1620"/>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acov Weingarten" userId="7d5ee853-bac1-4468-b5bb-b2705b2f3046" providerId="ADAL" clId="{2AD2F300-2BC4-4C7F-99B3-835E23BB683F}"/>
    <pc:docChg chg="undo modSld">
      <pc:chgData name="Yaacov Weingarten" userId="7d5ee853-bac1-4468-b5bb-b2705b2f3046" providerId="ADAL" clId="{2AD2F300-2BC4-4C7F-99B3-835E23BB683F}" dt="2018-12-10T08:47:46.862" v="290" actId="20577"/>
      <pc:docMkLst>
        <pc:docMk/>
      </pc:docMkLst>
      <pc:sldChg chg="modNotesTx">
        <pc:chgData name="Yaacov Weingarten" userId="7d5ee853-bac1-4468-b5bb-b2705b2f3046" providerId="ADAL" clId="{2AD2F300-2BC4-4C7F-99B3-835E23BB683F}" dt="2018-12-10T08:46:38.564" v="288" actId="6549"/>
        <pc:sldMkLst>
          <pc:docMk/>
          <pc:sldMk cId="3458382732" sldId="348"/>
        </pc:sldMkLst>
      </pc:sldChg>
      <pc:sldChg chg="modSp">
        <pc:chgData name="Yaacov Weingarten" userId="7d5ee853-bac1-4468-b5bb-b2705b2f3046" providerId="ADAL" clId="{2AD2F300-2BC4-4C7F-99B3-835E23BB683F}" dt="2018-12-10T08:47:46.862" v="290" actId="20577"/>
        <pc:sldMkLst>
          <pc:docMk/>
          <pc:sldMk cId="1012306202" sldId="411"/>
        </pc:sldMkLst>
        <pc:spChg chg="mod">
          <ac:chgData name="Yaacov Weingarten" userId="7d5ee853-bac1-4468-b5bb-b2705b2f3046" providerId="ADAL" clId="{2AD2F300-2BC4-4C7F-99B3-835E23BB683F}" dt="2018-12-10T08:47:46.862" v="290" actId="20577"/>
          <ac:spMkLst>
            <pc:docMk/>
            <pc:sldMk cId="1012306202" sldId="411"/>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39D571-AD6B-4806-BE84-13BEC2BE2881}" type="doc">
      <dgm:prSet loTypeId="urn:microsoft.com/office/officeart/2005/8/layout/hProcess9" loCatId="process" qsTypeId="urn:microsoft.com/office/officeart/2005/8/quickstyle/simple2" qsCatId="simple" csTypeId="urn:microsoft.com/office/officeart/2005/8/colors/accent0_3" csCatId="mainScheme" phldr="1"/>
      <dgm:spPr/>
    </dgm:pt>
    <dgm:pt modelId="{1C1CD548-3A9F-44AB-8B96-D27700028F10}">
      <dgm:prSet phldrT="[Text]"/>
      <dgm:spPr>
        <a:solidFill>
          <a:schemeClr val="tx2">
            <a:lumMod val="60000"/>
            <a:lumOff val="40000"/>
          </a:schemeClr>
        </a:solidFill>
      </dgm:spPr>
      <dgm:t>
        <a:bodyPr/>
        <a:lstStyle/>
        <a:p>
          <a:r>
            <a:rPr lang="en-US"/>
            <a:t>Native apps</a:t>
          </a:r>
          <a:endParaRPr lang="en-US" dirty="0"/>
        </a:p>
      </dgm:t>
    </dgm:pt>
    <dgm:pt modelId="{3E847E8B-A30A-46B0-A1B3-8C664418548B}" type="sibTrans" cxnId="{B9F01355-D185-4536-9840-7428A13E9836}">
      <dgm:prSet/>
      <dgm:spPr/>
      <dgm:t>
        <a:bodyPr/>
        <a:lstStyle/>
        <a:p>
          <a:endParaRPr lang="en-US"/>
        </a:p>
      </dgm:t>
    </dgm:pt>
    <dgm:pt modelId="{514BE0D4-1F57-4A0C-9017-C9E7B5527CD4}" type="parTrans" cxnId="{B9F01355-D185-4536-9840-7428A13E9836}">
      <dgm:prSet/>
      <dgm:spPr/>
      <dgm:t>
        <a:bodyPr/>
        <a:lstStyle/>
        <a:p>
          <a:endParaRPr lang="en-US"/>
        </a:p>
      </dgm:t>
    </dgm:pt>
    <dgm:pt modelId="{77055357-7094-49EF-8D9C-9E19EB920C3A}">
      <dgm:prSet phldrT="[Text]"/>
      <dgm:spPr>
        <a:solidFill>
          <a:schemeClr val="tx2">
            <a:lumMod val="60000"/>
            <a:lumOff val="40000"/>
          </a:schemeClr>
        </a:solidFill>
      </dgm:spPr>
      <dgm:t>
        <a:bodyPr/>
        <a:lstStyle/>
        <a:p>
          <a:r>
            <a:rPr lang="en-US" dirty="0"/>
            <a:t>Hybrid apps</a:t>
          </a:r>
        </a:p>
      </dgm:t>
    </dgm:pt>
    <dgm:pt modelId="{33E4EBF0-B1FB-4862-8B03-5601762CA5B6}" type="sibTrans" cxnId="{F2E00C41-8176-4EB5-9816-CF7F1007D698}">
      <dgm:prSet/>
      <dgm:spPr/>
      <dgm:t>
        <a:bodyPr/>
        <a:lstStyle/>
        <a:p>
          <a:endParaRPr lang="en-US"/>
        </a:p>
      </dgm:t>
    </dgm:pt>
    <dgm:pt modelId="{5EC9A64B-DEFE-4E79-A2FF-AA48DA730CA5}" type="parTrans" cxnId="{F2E00C41-8176-4EB5-9816-CF7F1007D698}">
      <dgm:prSet/>
      <dgm:spPr/>
      <dgm:t>
        <a:bodyPr/>
        <a:lstStyle/>
        <a:p>
          <a:endParaRPr lang="en-US"/>
        </a:p>
      </dgm:t>
    </dgm:pt>
    <dgm:pt modelId="{0FDE194D-E25B-4348-8A0E-58EED45C2B86}">
      <dgm:prSet phldrT="[Text]"/>
      <dgm:spPr>
        <a:solidFill>
          <a:schemeClr val="tx2"/>
        </a:solidFill>
      </dgm:spPr>
      <dgm:t>
        <a:bodyPr/>
        <a:lstStyle/>
        <a:p>
          <a:r>
            <a:rPr lang="en-US" dirty="0"/>
            <a:t>Web apps</a:t>
          </a:r>
        </a:p>
      </dgm:t>
    </dgm:pt>
    <dgm:pt modelId="{9CEEB8BC-0D09-487B-B236-A46B27EEACD7}" type="sibTrans" cxnId="{8C613219-32C1-4E12-A7B2-B6DDE19F11C0}">
      <dgm:prSet/>
      <dgm:spPr/>
      <dgm:t>
        <a:bodyPr/>
        <a:lstStyle/>
        <a:p>
          <a:endParaRPr lang="en-US"/>
        </a:p>
      </dgm:t>
    </dgm:pt>
    <dgm:pt modelId="{8F4E49CC-2B93-4EFC-A05E-DCA994B12F07}" type="parTrans" cxnId="{8C613219-32C1-4E12-A7B2-B6DDE19F11C0}">
      <dgm:prSet/>
      <dgm:spPr/>
      <dgm:t>
        <a:bodyPr/>
        <a:lstStyle/>
        <a:p>
          <a:endParaRPr lang="en-US"/>
        </a:p>
      </dgm:t>
    </dgm:pt>
    <dgm:pt modelId="{ABE82375-C0AD-4D4B-888E-8A798AA53163}" type="pres">
      <dgm:prSet presAssocID="{B139D571-AD6B-4806-BE84-13BEC2BE2881}" presName="CompostProcess" presStyleCnt="0">
        <dgm:presLayoutVars>
          <dgm:dir/>
          <dgm:resizeHandles val="exact"/>
        </dgm:presLayoutVars>
      </dgm:prSet>
      <dgm:spPr/>
    </dgm:pt>
    <dgm:pt modelId="{182E1AD1-B28D-41EC-A9D0-2F25A1BBB528}" type="pres">
      <dgm:prSet presAssocID="{B139D571-AD6B-4806-BE84-13BEC2BE2881}" presName="arrow" presStyleLbl="bgShp" presStyleIdx="0" presStyleCnt="1" custLinFactY="-77324" custLinFactNeighborX="70200" custLinFactNeighborY="-100000"/>
      <dgm:spPr/>
    </dgm:pt>
    <dgm:pt modelId="{A12ED391-9D7B-4E5E-B4BB-48B4B590FB8C}" type="pres">
      <dgm:prSet presAssocID="{B139D571-AD6B-4806-BE84-13BEC2BE2881}" presName="linearProcess" presStyleCnt="0"/>
      <dgm:spPr/>
    </dgm:pt>
    <dgm:pt modelId="{60E70CF3-F431-4B3F-B1A6-EDC8B0D67EC3}" type="pres">
      <dgm:prSet presAssocID="{0FDE194D-E25B-4348-8A0E-58EED45C2B86}" presName="textNode" presStyleLbl="node1" presStyleIdx="0" presStyleCnt="3">
        <dgm:presLayoutVars>
          <dgm:bulletEnabled val="1"/>
        </dgm:presLayoutVars>
      </dgm:prSet>
      <dgm:spPr/>
    </dgm:pt>
    <dgm:pt modelId="{EA13711C-7B69-4B36-B468-4F6165AE9FC1}" type="pres">
      <dgm:prSet presAssocID="{9CEEB8BC-0D09-487B-B236-A46B27EEACD7}" presName="sibTrans" presStyleCnt="0"/>
      <dgm:spPr/>
    </dgm:pt>
    <dgm:pt modelId="{071659CD-1F60-4FC7-ADD3-0B4AA606268B}" type="pres">
      <dgm:prSet presAssocID="{77055357-7094-49EF-8D9C-9E19EB920C3A}" presName="textNode" presStyleLbl="node1" presStyleIdx="1" presStyleCnt="3">
        <dgm:presLayoutVars>
          <dgm:bulletEnabled val="1"/>
        </dgm:presLayoutVars>
      </dgm:prSet>
      <dgm:spPr/>
    </dgm:pt>
    <dgm:pt modelId="{39E0188B-47CB-4304-96B9-7B9ED7473B08}" type="pres">
      <dgm:prSet presAssocID="{33E4EBF0-B1FB-4862-8B03-5601762CA5B6}" presName="sibTrans" presStyleCnt="0"/>
      <dgm:spPr/>
    </dgm:pt>
    <dgm:pt modelId="{1EEAEFD2-D732-4BB9-927B-A3AA427628AF}" type="pres">
      <dgm:prSet presAssocID="{1C1CD548-3A9F-44AB-8B96-D27700028F10}" presName="textNode" presStyleLbl="node1" presStyleIdx="2" presStyleCnt="3">
        <dgm:presLayoutVars>
          <dgm:bulletEnabled val="1"/>
        </dgm:presLayoutVars>
      </dgm:prSet>
      <dgm:spPr/>
    </dgm:pt>
  </dgm:ptLst>
  <dgm:cxnLst>
    <dgm:cxn modelId="{8C613219-32C1-4E12-A7B2-B6DDE19F11C0}" srcId="{B139D571-AD6B-4806-BE84-13BEC2BE2881}" destId="{0FDE194D-E25B-4348-8A0E-58EED45C2B86}" srcOrd="0" destOrd="0" parTransId="{8F4E49CC-2B93-4EFC-A05E-DCA994B12F07}" sibTransId="{9CEEB8BC-0D09-487B-B236-A46B27EEACD7}"/>
    <dgm:cxn modelId="{6FC91B2A-2A4B-4230-9336-F42C42A274F9}" type="presOf" srcId="{1C1CD548-3A9F-44AB-8B96-D27700028F10}" destId="{1EEAEFD2-D732-4BB9-927B-A3AA427628AF}" srcOrd="0" destOrd="0" presId="urn:microsoft.com/office/officeart/2005/8/layout/hProcess9"/>
    <dgm:cxn modelId="{F2E00C41-8176-4EB5-9816-CF7F1007D698}" srcId="{B139D571-AD6B-4806-BE84-13BEC2BE2881}" destId="{77055357-7094-49EF-8D9C-9E19EB920C3A}" srcOrd="1" destOrd="0" parTransId="{5EC9A64B-DEFE-4E79-A2FF-AA48DA730CA5}" sibTransId="{33E4EBF0-B1FB-4862-8B03-5601762CA5B6}"/>
    <dgm:cxn modelId="{A3BBB663-9269-4B28-8A8B-85F34FF028BF}" type="presOf" srcId="{77055357-7094-49EF-8D9C-9E19EB920C3A}" destId="{071659CD-1F60-4FC7-ADD3-0B4AA606268B}" srcOrd="0" destOrd="0" presId="urn:microsoft.com/office/officeart/2005/8/layout/hProcess9"/>
    <dgm:cxn modelId="{B9F01355-D185-4536-9840-7428A13E9836}" srcId="{B139D571-AD6B-4806-BE84-13BEC2BE2881}" destId="{1C1CD548-3A9F-44AB-8B96-D27700028F10}" srcOrd="2" destOrd="0" parTransId="{514BE0D4-1F57-4A0C-9017-C9E7B5527CD4}" sibTransId="{3E847E8B-A30A-46B0-A1B3-8C664418548B}"/>
    <dgm:cxn modelId="{9D811DA4-B8A1-4AB3-8E86-C2F0965733EE}" type="presOf" srcId="{0FDE194D-E25B-4348-8A0E-58EED45C2B86}" destId="{60E70CF3-F431-4B3F-B1A6-EDC8B0D67EC3}" srcOrd="0" destOrd="0" presId="urn:microsoft.com/office/officeart/2005/8/layout/hProcess9"/>
    <dgm:cxn modelId="{DDE9A4FE-31D9-4582-9038-F369DD00934D}" type="presOf" srcId="{B139D571-AD6B-4806-BE84-13BEC2BE2881}" destId="{ABE82375-C0AD-4D4B-888E-8A798AA53163}" srcOrd="0" destOrd="0" presId="urn:microsoft.com/office/officeart/2005/8/layout/hProcess9"/>
    <dgm:cxn modelId="{C8D8FC6C-C5B3-4EBB-9405-BE305E801E8C}" type="presParOf" srcId="{ABE82375-C0AD-4D4B-888E-8A798AA53163}" destId="{182E1AD1-B28D-41EC-A9D0-2F25A1BBB528}" srcOrd="0" destOrd="0" presId="urn:microsoft.com/office/officeart/2005/8/layout/hProcess9"/>
    <dgm:cxn modelId="{1429D2C2-0CB0-4DFA-8D99-A8CB62581EA1}" type="presParOf" srcId="{ABE82375-C0AD-4D4B-888E-8A798AA53163}" destId="{A12ED391-9D7B-4E5E-B4BB-48B4B590FB8C}" srcOrd="1" destOrd="0" presId="urn:microsoft.com/office/officeart/2005/8/layout/hProcess9"/>
    <dgm:cxn modelId="{FC99CFC5-AB5D-4232-B2C6-6011B07FBF7B}" type="presParOf" srcId="{A12ED391-9D7B-4E5E-B4BB-48B4B590FB8C}" destId="{60E70CF3-F431-4B3F-B1A6-EDC8B0D67EC3}" srcOrd="0" destOrd="0" presId="urn:microsoft.com/office/officeart/2005/8/layout/hProcess9"/>
    <dgm:cxn modelId="{4188584A-5AA1-4FD5-A2AD-730298C8C47B}" type="presParOf" srcId="{A12ED391-9D7B-4E5E-B4BB-48B4B590FB8C}" destId="{EA13711C-7B69-4B36-B468-4F6165AE9FC1}" srcOrd="1" destOrd="0" presId="urn:microsoft.com/office/officeart/2005/8/layout/hProcess9"/>
    <dgm:cxn modelId="{A46922AD-5633-4431-9A42-3388890A1251}" type="presParOf" srcId="{A12ED391-9D7B-4E5E-B4BB-48B4B590FB8C}" destId="{071659CD-1F60-4FC7-ADD3-0B4AA606268B}" srcOrd="2" destOrd="0" presId="urn:microsoft.com/office/officeart/2005/8/layout/hProcess9"/>
    <dgm:cxn modelId="{2AFCEF38-D874-4ED5-A7D8-F8ED8269C57F}" type="presParOf" srcId="{A12ED391-9D7B-4E5E-B4BB-48B4B590FB8C}" destId="{39E0188B-47CB-4304-96B9-7B9ED7473B08}" srcOrd="3" destOrd="0" presId="urn:microsoft.com/office/officeart/2005/8/layout/hProcess9"/>
    <dgm:cxn modelId="{8D386B8D-6DBC-477F-91FE-92CF5C55ED78}" type="presParOf" srcId="{A12ED391-9D7B-4E5E-B4BB-48B4B590FB8C}" destId="{1EEAEFD2-D732-4BB9-927B-A3AA427628AF}"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2E1AD1-B28D-41EC-A9D0-2F25A1BBB528}">
      <dsp:nvSpPr>
        <dsp:cNvPr id="0" name=""/>
        <dsp:cNvSpPr/>
      </dsp:nvSpPr>
      <dsp:spPr>
        <a:xfrm>
          <a:off x="386542" y="0"/>
          <a:ext cx="2190404" cy="143189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E70CF3-F431-4B3F-B1A6-EDC8B0D67EC3}">
      <dsp:nvSpPr>
        <dsp:cNvPr id="0" name=""/>
        <dsp:cNvSpPr/>
      </dsp:nvSpPr>
      <dsp:spPr>
        <a:xfrm>
          <a:off x="87324" y="429569"/>
          <a:ext cx="773084" cy="572759"/>
        </a:xfrm>
        <a:prstGeom prst="roundRect">
          <a:avLst/>
        </a:prstGeom>
        <a:solidFill>
          <a:schemeClr val="tx2"/>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Web apps</a:t>
          </a:r>
        </a:p>
      </dsp:txBody>
      <dsp:txXfrm>
        <a:off x="115284" y="457529"/>
        <a:ext cx="717164" cy="516839"/>
      </dsp:txXfrm>
    </dsp:sp>
    <dsp:sp modelId="{071659CD-1F60-4FC7-ADD3-0B4AA606268B}">
      <dsp:nvSpPr>
        <dsp:cNvPr id="0" name=""/>
        <dsp:cNvSpPr/>
      </dsp:nvSpPr>
      <dsp:spPr>
        <a:xfrm>
          <a:off x="901931" y="429569"/>
          <a:ext cx="773084" cy="572759"/>
        </a:xfrm>
        <a:prstGeom prst="roundRect">
          <a:avLst/>
        </a:prstGeom>
        <a:solidFill>
          <a:schemeClr val="tx2">
            <a:lumMod val="60000"/>
            <a:lumOff val="4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Hybrid apps</a:t>
          </a:r>
        </a:p>
      </dsp:txBody>
      <dsp:txXfrm>
        <a:off x="929891" y="457529"/>
        <a:ext cx="717164" cy="516839"/>
      </dsp:txXfrm>
    </dsp:sp>
    <dsp:sp modelId="{1EEAEFD2-D732-4BB9-927B-A3AA427628AF}">
      <dsp:nvSpPr>
        <dsp:cNvPr id="0" name=""/>
        <dsp:cNvSpPr/>
      </dsp:nvSpPr>
      <dsp:spPr>
        <a:xfrm>
          <a:off x="1716538" y="429569"/>
          <a:ext cx="773084" cy="572759"/>
        </a:xfrm>
        <a:prstGeom prst="roundRect">
          <a:avLst/>
        </a:prstGeom>
        <a:solidFill>
          <a:schemeClr val="tx2">
            <a:lumMod val="60000"/>
            <a:lumOff val="4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Native apps</a:t>
          </a:r>
          <a:endParaRPr lang="en-US" sz="1400" kern="1200" dirty="0"/>
        </a:p>
      </dsp:txBody>
      <dsp:txXfrm>
        <a:off x="1744498" y="457529"/>
        <a:ext cx="717164" cy="51683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174976-5751-F049-BF54-D948F797B500}" type="datetimeFigureOut">
              <a:rPr lang="en-US" smtClean="0"/>
              <a:t>12/10/2018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CA19FE-B04A-4644-825A-5420B113CB66}" type="slidenum">
              <a:rPr lang="en-US" smtClean="0"/>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C56500-BCC9-443D-A971-590ECF0480F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D40A8-D44B-46FB-9E9E-A37333F1397D}"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54438" y="1143000"/>
            <a:ext cx="2417762" cy="1360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FD34C3-BAC1-9947-94C4-935119E03871}" type="slidenum">
              <a:rPr lang="en-US" smtClean="0">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1216971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a:t>
            </a:r>
            <a:r>
              <a:rPr lang="en-CA" baseline="0" dirty="0"/>
              <a:t> Object Locator is an attempt to automatically generate an XPath expression that describes the element. It is almost always better then the XPath which is absolute and fragile.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a:t>The locator searches for unique ID’s and presents a more sophisticated relative path. However, in some cases it is possible to improve it</a:t>
            </a:r>
            <a:r>
              <a:rPr lang="mr-IN" baseline="0" dirty="0"/>
              <a:t>’</a:t>
            </a:r>
            <a:r>
              <a:rPr lang="en-CA" baseline="0" dirty="0"/>
              <a:t>s suggestions with a small effort. </a:t>
            </a:r>
            <a:endParaRPr lang="en-CA" dirty="0"/>
          </a:p>
          <a:p>
            <a:endParaRPr lang="en-US" dirty="0"/>
          </a:p>
        </p:txBody>
      </p:sp>
      <p:sp>
        <p:nvSpPr>
          <p:cNvPr id="4" name="Slide Number Placeholder 3"/>
          <p:cNvSpPr>
            <a:spLocks noGrp="1"/>
          </p:cNvSpPr>
          <p:nvPr>
            <p:ph type="sldNum" sz="quarter" idx="10"/>
          </p:nvPr>
        </p:nvSpPr>
        <p:spPr/>
        <p:txBody>
          <a:bodyPr/>
          <a:lstStyle/>
          <a:p>
            <a:fld id="{11FD40A8-D44B-46FB-9E9E-A37333F1397D}" type="slidenum">
              <a:rPr lang="en-US" smtClean="0"/>
              <a:t>12</a:t>
            </a:fld>
            <a:endParaRPr lang="en-US"/>
          </a:p>
        </p:txBody>
      </p:sp>
    </p:spTree>
    <p:extLst>
      <p:ext uri="{BB962C8B-B14F-4D97-AF65-F5344CB8AC3E}">
        <p14:creationId xmlns:p14="http://schemas.microsoft.com/office/powerpoint/2010/main" val="2067932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All slides in this section should be demoed</a:t>
            </a:r>
            <a:r>
              <a:rPr lang="en-CA" baseline="0" dirty="0"/>
              <a:t> to the trainees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a:t>The find object is useful when you are writing an </a:t>
            </a:r>
            <a:r>
              <a:rPr lang="en-CA" baseline="0" dirty="0" err="1"/>
              <a:t>Xpath</a:t>
            </a:r>
            <a:r>
              <a:rPr lang="en-CA" baseline="0" dirty="0"/>
              <a:t> manually or improving s suggestion from the object locator.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baseline="0" dirty="0"/>
              <a:t>Also display this functionality on two open devices</a:t>
            </a:r>
            <a:endParaRPr lang="en-CA" b="1" dirty="0"/>
          </a:p>
          <a:p>
            <a:endParaRPr lang="en-US" dirty="0"/>
          </a:p>
        </p:txBody>
      </p:sp>
      <p:sp>
        <p:nvSpPr>
          <p:cNvPr id="4" name="Slide Number Placeholder 3"/>
          <p:cNvSpPr>
            <a:spLocks noGrp="1"/>
          </p:cNvSpPr>
          <p:nvPr>
            <p:ph type="sldNum" sz="quarter" idx="10"/>
          </p:nvPr>
        </p:nvSpPr>
        <p:spPr/>
        <p:txBody>
          <a:bodyPr/>
          <a:lstStyle/>
          <a:p>
            <a:fld id="{11FD40A8-D44B-46FB-9E9E-A37333F1397D}" type="slidenum">
              <a:rPr lang="en-US" smtClean="0"/>
              <a:t>13</a:t>
            </a:fld>
            <a:endParaRPr lang="en-US"/>
          </a:p>
        </p:txBody>
      </p:sp>
    </p:spTree>
    <p:extLst>
      <p:ext uri="{BB962C8B-B14F-4D97-AF65-F5344CB8AC3E}">
        <p14:creationId xmlns:p14="http://schemas.microsoft.com/office/powerpoint/2010/main" val="2060462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All slides in this section should be demoed</a:t>
            </a:r>
            <a:r>
              <a:rPr lang="en-CA" baseline="0"/>
              <a:t> to the trainees</a:t>
            </a:r>
            <a:endParaRPr lang="en-CA"/>
          </a:p>
          <a:p>
            <a:endParaRPr lang="en-US"/>
          </a:p>
        </p:txBody>
      </p:sp>
      <p:sp>
        <p:nvSpPr>
          <p:cNvPr id="4" name="Slide Number Placeholder 3"/>
          <p:cNvSpPr>
            <a:spLocks noGrp="1"/>
          </p:cNvSpPr>
          <p:nvPr>
            <p:ph type="sldNum" sz="quarter" idx="10"/>
          </p:nvPr>
        </p:nvSpPr>
        <p:spPr/>
        <p:txBody>
          <a:bodyPr/>
          <a:lstStyle/>
          <a:p>
            <a:fld id="{11FD40A8-D44B-46FB-9E9E-A37333F1397D}" type="slidenum">
              <a:rPr lang="en-US" smtClean="0"/>
              <a:t>14</a:t>
            </a:fld>
            <a:endParaRPr lang="en-US"/>
          </a:p>
        </p:txBody>
      </p:sp>
    </p:spTree>
    <p:extLst>
      <p:ext uri="{BB962C8B-B14F-4D97-AF65-F5344CB8AC3E}">
        <p14:creationId xmlns:p14="http://schemas.microsoft.com/office/powerpoint/2010/main" val="3937027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All slides in this section should be demoed</a:t>
            </a:r>
            <a:r>
              <a:rPr lang="en-CA" baseline="0"/>
              <a:t> to the trainees</a:t>
            </a:r>
            <a:endParaRPr lang="en-CA"/>
          </a:p>
          <a:p>
            <a:endParaRPr lang="en-US"/>
          </a:p>
        </p:txBody>
      </p:sp>
      <p:sp>
        <p:nvSpPr>
          <p:cNvPr id="4" name="Slide Number Placeholder 3"/>
          <p:cNvSpPr>
            <a:spLocks noGrp="1"/>
          </p:cNvSpPr>
          <p:nvPr>
            <p:ph type="sldNum" sz="quarter" idx="10"/>
          </p:nvPr>
        </p:nvSpPr>
        <p:spPr/>
        <p:txBody>
          <a:bodyPr/>
          <a:lstStyle/>
          <a:p>
            <a:fld id="{11FD40A8-D44B-46FB-9E9E-A37333F1397D}" type="slidenum">
              <a:rPr lang="en-US" smtClean="0"/>
              <a:t>15</a:t>
            </a:fld>
            <a:endParaRPr lang="en-US"/>
          </a:p>
        </p:txBody>
      </p:sp>
    </p:spTree>
    <p:extLst>
      <p:ext uri="{BB962C8B-B14F-4D97-AF65-F5344CB8AC3E}">
        <p14:creationId xmlns:p14="http://schemas.microsoft.com/office/powerpoint/2010/main" val="632518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All slides in this section should be demoed</a:t>
            </a:r>
            <a:r>
              <a:rPr lang="en-CA" baseline="0"/>
              <a:t> to the trainees</a:t>
            </a:r>
            <a:endParaRPr lang="en-CA"/>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CA" b="1" baseline="0"/>
              <a:t>Also display this functionality on two open devices</a:t>
            </a:r>
            <a:endParaRPr lang="en-CA" b="1"/>
          </a:p>
          <a:p>
            <a:endParaRPr lang="en-US"/>
          </a:p>
        </p:txBody>
      </p:sp>
      <p:sp>
        <p:nvSpPr>
          <p:cNvPr id="4" name="Slide Number Placeholder 3"/>
          <p:cNvSpPr>
            <a:spLocks noGrp="1"/>
          </p:cNvSpPr>
          <p:nvPr>
            <p:ph type="sldNum" sz="quarter" idx="10"/>
          </p:nvPr>
        </p:nvSpPr>
        <p:spPr/>
        <p:txBody>
          <a:bodyPr/>
          <a:lstStyle/>
          <a:p>
            <a:fld id="{11FD40A8-D44B-46FB-9E9E-A37333F1397D}" type="slidenum">
              <a:rPr lang="en-US" smtClean="0"/>
              <a:t>16</a:t>
            </a:fld>
            <a:endParaRPr lang="en-US"/>
          </a:p>
        </p:txBody>
      </p:sp>
    </p:spTree>
    <p:extLst>
      <p:ext uri="{BB962C8B-B14F-4D97-AF65-F5344CB8AC3E}">
        <p14:creationId xmlns:p14="http://schemas.microsoft.com/office/powerpoint/2010/main" val="930079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228600" indent="-228600">
              <a:buAutoNum type="arabicParenR"/>
            </a:pPr>
            <a:r>
              <a:rPr lang="en-US" baseline="0" dirty="0"/>
              <a:t>Export the object tree and verify in Chrome</a:t>
            </a:r>
          </a:p>
          <a:p>
            <a:pPr marL="228600" indent="-228600">
              <a:buAutoNum type="arabicParenR"/>
            </a:pPr>
            <a:endParaRPr lang="en-US" baseline="0" dirty="0"/>
          </a:p>
          <a:p>
            <a:pPr marL="228600" indent="-228600">
              <a:buAutoNum type="arabicParenR"/>
            </a:pPr>
            <a:r>
              <a:rPr lang="en-US" baseline="0" dirty="0"/>
              <a:t>Use the Find Objects window and alternatively utilize the commands to verify interaction with the device</a:t>
            </a:r>
            <a:endParaRPr lang="en-US" dirty="0"/>
          </a:p>
        </p:txBody>
      </p:sp>
      <p:sp>
        <p:nvSpPr>
          <p:cNvPr id="4" name="Slide Number Placeholder 3"/>
          <p:cNvSpPr>
            <a:spLocks noGrp="1"/>
          </p:cNvSpPr>
          <p:nvPr>
            <p:ph type="sldNum" sz="quarter" idx="10"/>
          </p:nvPr>
        </p:nvSpPr>
        <p:spPr/>
        <p:txBody>
          <a:bodyPr/>
          <a:lstStyle/>
          <a:p>
            <a:fld id="{10A5341C-6DD8-DA46-8724-4D45E3C7A1AE}" type="slidenum">
              <a:rPr lang="en-US" smtClean="0"/>
              <a:pPr/>
              <a:t>17</a:t>
            </a:fld>
            <a:endParaRPr lang="en-US"/>
          </a:p>
        </p:txBody>
      </p:sp>
    </p:spTree>
    <p:extLst>
      <p:ext uri="{BB962C8B-B14F-4D97-AF65-F5344CB8AC3E}">
        <p14:creationId xmlns:p14="http://schemas.microsoft.com/office/powerpoint/2010/main" val="2086544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A6300-6DB3-4097-A753-658C0B179045}" type="slidenum">
              <a:rPr lang="en-US" smtClean="0"/>
              <a:t>20</a:t>
            </a:fld>
            <a:endParaRPr lang="en-US"/>
          </a:p>
        </p:txBody>
      </p:sp>
    </p:spTree>
    <p:extLst>
      <p:ext uri="{BB962C8B-B14F-4D97-AF65-F5344CB8AC3E}">
        <p14:creationId xmlns:p14="http://schemas.microsoft.com/office/powerpoint/2010/main" val="2424798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A6300-6DB3-4097-A753-658C0B179045}" type="slidenum">
              <a:rPr lang="en-US" smtClean="0"/>
              <a:t>21</a:t>
            </a:fld>
            <a:endParaRPr lang="en-US"/>
          </a:p>
        </p:txBody>
      </p:sp>
    </p:spTree>
    <p:extLst>
      <p:ext uri="{BB962C8B-B14F-4D97-AF65-F5344CB8AC3E}">
        <p14:creationId xmlns:p14="http://schemas.microsoft.com/office/powerpoint/2010/main" val="2023899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54438" y="1143000"/>
            <a:ext cx="2417762" cy="1360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FD34C3-BAC1-9947-94C4-935119E03871}"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463934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FD40A8-D44B-46FB-9E9E-A37333F1397D}" type="slidenum">
              <a:rPr lang="en-US" smtClean="0"/>
              <a:t>2</a:t>
            </a:fld>
            <a:endParaRPr lang="en-US"/>
          </a:p>
        </p:txBody>
      </p:sp>
    </p:spTree>
    <p:extLst>
      <p:ext uri="{BB962C8B-B14F-4D97-AF65-F5344CB8AC3E}">
        <p14:creationId xmlns:p14="http://schemas.microsoft.com/office/powerpoint/2010/main" val="1873754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After we’ve covered </a:t>
            </a:r>
            <a:r>
              <a:rPr lang="en-US" dirty="0" err="1"/>
              <a:t>Xpath</a:t>
            </a:r>
            <a:r>
              <a:rPr lang="en-US" dirty="0"/>
              <a:t> we’ll</a:t>
            </a:r>
            <a:r>
              <a:rPr lang="en-US" baseline="0" dirty="0"/>
              <a:t> look at the details of how to work with objects and use them in our tests. We’ll look at contexts &amp; app types and then work with objects from the Perfecto </a:t>
            </a:r>
            <a:r>
              <a:rPr lang="en-US" baseline="0" dirty="0" err="1"/>
              <a:t>applic</a:t>
            </a:r>
            <a:endParaRPr lang="en-US" dirty="0"/>
          </a:p>
        </p:txBody>
      </p:sp>
      <p:sp>
        <p:nvSpPr>
          <p:cNvPr id="4" name="Slide Number Placeholder 3"/>
          <p:cNvSpPr>
            <a:spLocks noGrp="1"/>
          </p:cNvSpPr>
          <p:nvPr>
            <p:ph type="sldNum" sz="quarter" idx="10"/>
          </p:nvPr>
        </p:nvSpPr>
        <p:spPr/>
        <p:txBody>
          <a:bodyPr/>
          <a:lstStyle/>
          <a:p>
            <a:fld id="{11FD40A8-D44B-46FB-9E9E-A37333F1397D}" type="slidenum">
              <a:rPr lang="en-US" smtClean="0"/>
              <a:t>3</a:t>
            </a:fld>
            <a:endParaRPr lang="en-US"/>
          </a:p>
        </p:txBody>
      </p:sp>
    </p:spTree>
    <p:extLst>
      <p:ext uri="{BB962C8B-B14F-4D97-AF65-F5344CB8AC3E}">
        <p14:creationId xmlns:p14="http://schemas.microsoft.com/office/powerpoint/2010/main" val="3294051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website</a:t>
            </a:r>
            <a:r>
              <a:rPr lang="en-US" baseline="0" dirty="0"/>
              <a:t> page is different than a native application.</a:t>
            </a:r>
          </a:p>
          <a:p>
            <a:endParaRPr lang="en-US" baseline="0" dirty="0"/>
          </a:p>
          <a:p>
            <a:r>
              <a:rPr lang="en-US" baseline="0" dirty="0"/>
              <a:t>A </a:t>
            </a:r>
            <a:r>
              <a:rPr lang="en-US" b="1" baseline="0" dirty="0"/>
              <a:t>webpage</a:t>
            </a:r>
            <a:r>
              <a:rPr lang="en-US" baseline="0" dirty="0"/>
              <a:t> is normally created by a single development team, and it is written in a way that it can adapt to different screen sizes using CSS code.  So in theory, websites are 100% agnostic to the platform they are operating on other than the layout.</a:t>
            </a:r>
          </a:p>
          <a:p>
            <a:endParaRPr lang="en-US" baseline="0" dirty="0"/>
          </a:p>
          <a:p>
            <a:r>
              <a:rPr lang="en-US" baseline="0" dirty="0"/>
              <a:t>Its important to understand from the development team prior to automating if they are using “responsive” web design.  Responsive web design dynamically formats the layout of the site based on the screen size and/or the OS.  In most cases this means the underlying code is exactly the same and only the look and feel is changed.  This could drive decisions on your approach to automating the application.</a:t>
            </a:r>
          </a:p>
          <a:p>
            <a:endParaRPr lang="en-US" baseline="0" dirty="0"/>
          </a:p>
          <a:p>
            <a:r>
              <a:rPr lang="en-US" baseline="0" dirty="0"/>
              <a:t>The </a:t>
            </a:r>
            <a:r>
              <a:rPr lang="en-US" b="1" baseline="0" dirty="0"/>
              <a:t>script once </a:t>
            </a:r>
            <a:r>
              <a:rPr lang="en-US" baseline="0" dirty="0"/>
              <a:t>concept is a good marketing term, but you should warn the testers that the automation script may require a good deal of planning, and it is dependent on the developers using the exact same HTML for both of the platforms.</a:t>
            </a:r>
            <a:endParaRPr lang="en-US" dirty="0"/>
          </a:p>
        </p:txBody>
      </p:sp>
      <p:sp>
        <p:nvSpPr>
          <p:cNvPr id="4" name="Slide Number Placeholder 3"/>
          <p:cNvSpPr>
            <a:spLocks noGrp="1"/>
          </p:cNvSpPr>
          <p:nvPr>
            <p:ph type="sldNum" sz="quarter" idx="10"/>
          </p:nvPr>
        </p:nvSpPr>
        <p:spPr/>
        <p:txBody>
          <a:bodyPr/>
          <a:lstStyle/>
          <a:p>
            <a:fld id="{6DD7D019-5C54-4F0F-87CB-8F198518197E}" type="slidenum">
              <a:rPr lang="en-US" smtClean="0"/>
              <a:t>5</a:t>
            </a:fld>
            <a:endParaRPr lang="en-US"/>
          </a:p>
        </p:txBody>
      </p:sp>
    </p:spTree>
    <p:extLst>
      <p:ext uri="{BB962C8B-B14F-4D97-AF65-F5344CB8AC3E}">
        <p14:creationId xmlns:p14="http://schemas.microsoft.com/office/powerpoint/2010/main" val="2004208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a:t>Applications </a:t>
            </a:r>
            <a:r>
              <a:rPr lang="en-US" b="0" baseline="0"/>
              <a:t>are different across different platforms. Applications are written in different languages, usually across different development teams.</a:t>
            </a:r>
          </a:p>
          <a:p>
            <a:endParaRPr lang="en-US" b="0" baseline="0"/>
          </a:p>
          <a:p>
            <a:r>
              <a:rPr lang="en-US" b="0" baseline="0"/>
              <a:t>In most cases the process flows and available features of the application are the same across platforms however the code and objects of the application are completely different.</a:t>
            </a:r>
          </a:p>
        </p:txBody>
      </p:sp>
      <p:sp>
        <p:nvSpPr>
          <p:cNvPr id="4" name="Slide Number Placeholder 3"/>
          <p:cNvSpPr>
            <a:spLocks noGrp="1"/>
          </p:cNvSpPr>
          <p:nvPr>
            <p:ph type="sldNum" sz="quarter" idx="10"/>
          </p:nvPr>
        </p:nvSpPr>
        <p:spPr/>
        <p:txBody>
          <a:bodyPr/>
          <a:lstStyle/>
          <a:p>
            <a:fld id="{6DD7D019-5C54-4F0F-87CB-8F198518197E}" type="slidenum">
              <a:rPr lang="en-US" smtClean="0"/>
              <a:t>6</a:t>
            </a:fld>
            <a:endParaRPr lang="en-US"/>
          </a:p>
        </p:txBody>
      </p:sp>
    </p:spTree>
    <p:extLst>
      <p:ext uri="{BB962C8B-B14F-4D97-AF65-F5344CB8AC3E}">
        <p14:creationId xmlns:p14="http://schemas.microsoft.com/office/powerpoint/2010/main" val="2938045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context is selected by default according to the driver you open </a:t>
            </a:r>
            <a:r>
              <a:rPr lang="mr-IN" baseline="0" dirty="0"/>
              <a:t>–</a:t>
            </a:r>
            <a:r>
              <a:rPr lang="en-US" baseline="0" dirty="0"/>
              <a:t> </a:t>
            </a:r>
            <a:r>
              <a:rPr lang="en-US" baseline="0" dirty="0" err="1"/>
              <a:t>webview</a:t>
            </a:r>
            <a:r>
              <a:rPr lang="en-US" baseline="0" dirty="0"/>
              <a:t> for Selenium &amp; native for Appium.</a:t>
            </a:r>
          </a:p>
          <a:p>
            <a:r>
              <a:rPr lang="en-US" baseline="0" dirty="0"/>
              <a:t>In most cases, you will not need to change this at all. However, there are cases when a context change is required.</a:t>
            </a:r>
          </a:p>
          <a:p>
            <a:endParaRPr lang="en-US" baseline="0" dirty="0"/>
          </a:p>
          <a:p>
            <a:pPr marL="228600" indent="-228600">
              <a:buAutoNum type="arabicPeriod"/>
            </a:pPr>
            <a:r>
              <a:rPr lang="en-US" baseline="0" dirty="0"/>
              <a:t>Hybrid apps which contains both native &amp; web elements may require switching contexts between elements.</a:t>
            </a:r>
          </a:p>
          <a:p>
            <a:pPr marL="228600" indent="-228600">
              <a:buAutoNum type="arabicPeriod"/>
            </a:pPr>
            <a:r>
              <a:rPr lang="en-US" baseline="0" dirty="0"/>
              <a:t>Visual actions, which are covered later in this course, require a context switch.</a:t>
            </a:r>
          </a:p>
        </p:txBody>
      </p:sp>
      <p:sp>
        <p:nvSpPr>
          <p:cNvPr id="4" name="Slide Number Placeholder 3"/>
          <p:cNvSpPr>
            <a:spLocks noGrp="1"/>
          </p:cNvSpPr>
          <p:nvPr>
            <p:ph type="sldNum" sz="quarter" idx="10"/>
          </p:nvPr>
        </p:nvSpPr>
        <p:spPr/>
        <p:txBody>
          <a:bodyPr/>
          <a:lstStyle/>
          <a:p>
            <a:fld id="{6DD7D019-5C54-4F0F-87CB-8F198518197E}" type="slidenum">
              <a:rPr lang="en-US" smtClean="0"/>
              <a:t>7</a:t>
            </a:fld>
            <a:endParaRPr lang="en-US"/>
          </a:p>
        </p:txBody>
      </p:sp>
    </p:spTree>
    <p:extLst>
      <p:ext uri="{BB962C8B-B14F-4D97-AF65-F5344CB8AC3E}">
        <p14:creationId xmlns:p14="http://schemas.microsoft.com/office/powerpoint/2010/main" val="3838432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Demonstrate context switching for the customer in code.  Also show them in the object spy where the available “commands” switch between application and web depending on the object selected, this could help them understand which context they should be using.  Also in the object spy the “find object” drop down between Native and Dom and export object tree for Native and Dom.</a:t>
            </a:r>
          </a:p>
          <a:p>
            <a:endParaRPr lang="en-US" baseline="0"/>
          </a:p>
        </p:txBody>
      </p:sp>
      <p:sp>
        <p:nvSpPr>
          <p:cNvPr id="4" name="Slide Number Placeholder 3"/>
          <p:cNvSpPr>
            <a:spLocks noGrp="1"/>
          </p:cNvSpPr>
          <p:nvPr>
            <p:ph type="sldNum" sz="quarter" idx="10"/>
          </p:nvPr>
        </p:nvSpPr>
        <p:spPr/>
        <p:txBody>
          <a:bodyPr/>
          <a:lstStyle/>
          <a:p>
            <a:fld id="{6DD7D019-5C54-4F0F-87CB-8F198518197E}" type="slidenum">
              <a:rPr lang="en-US" smtClean="0"/>
              <a:t>8</a:t>
            </a:fld>
            <a:endParaRPr lang="en-US"/>
          </a:p>
        </p:txBody>
      </p:sp>
    </p:spTree>
    <p:extLst>
      <p:ext uri="{BB962C8B-B14F-4D97-AF65-F5344CB8AC3E}">
        <p14:creationId xmlns:p14="http://schemas.microsoft.com/office/powerpoint/2010/main" val="2619376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Appium</a:t>
            </a:r>
            <a:r>
              <a:rPr lang="en-US" baseline="0" dirty="0"/>
              <a:t> driver is the only option we can choose. The Perfecto driver is legacy and should not be used for new projects. </a:t>
            </a:r>
            <a:endParaRPr lang="en-US" dirty="0"/>
          </a:p>
        </p:txBody>
      </p:sp>
      <p:sp>
        <p:nvSpPr>
          <p:cNvPr id="4" name="Slide Number Placeholder 3"/>
          <p:cNvSpPr>
            <a:spLocks noGrp="1"/>
          </p:cNvSpPr>
          <p:nvPr>
            <p:ph type="sldNum" sz="quarter" idx="10"/>
          </p:nvPr>
        </p:nvSpPr>
        <p:spPr/>
        <p:txBody>
          <a:bodyPr/>
          <a:lstStyle/>
          <a:p>
            <a:fld id="{11FD40A8-D44B-46FB-9E9E-A37333F1397D}" type="slidenum">
              <a:rPr lang="en-US" smtClean="0"/>
              <a:t>9</a:t>
            </a:fld>
            <a:endParaRPr lang="en-US"/>
          </a:p>
        </p:txBody>
      </p:sp>
    </p:spTree>
    <p:extLst>
      <p:ext uri="{BB962C8B-B14F-4D97-AF65-F5344CB8AC3E}">
        <p14:creationId xmlns:p14="http://schemas.microsoft.com/office/powerpoint/2010/main" val="1254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All slides in this section should be demoed</a:t>
            </a:r>
            <a:r>
              <a:rPr lang="en-CA" baseline="0" dirty="0"/>
              <a:t> to the trainees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a:t>The Object Spy is Perfecto’s tool for working with objects. The Spy reads the objects of a page and shows the UI of the page alongside the XML.</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a:t>The Spy is the recommended way for finding objects and is usually all you need. In some cases, where the object tree is complex or does not conform to industry standards, we will need to export the XML and work with the Chrome browser to find our </a:t>
            </a:r>
            <a:r>
              <a:rPr lang="en-CA" baseline="0" dirty="0" err="1"/>
              <a:t>Xpath</a:t>
            </a:r>
            <a:r>
              <a:rPr lang="en-CA" baseline="0" dirty="0"/>
              <a:t> manually. </a:t>
            </a:r>
            <a:endParaRPr lang="en-CA" dirty="0"/>
          </a:p>
          <a:p>
            <a:endParaRPr lang="en-US" dirty="0"/>
          </a:p>
        </p:txBody>
      </p:sp>
      <p:sp>
        <p:nvSpPr>
          <p:cNvPr id="4" name="Slide Number Placeholder 3"/>
          <p:cNvSpPr>
            <a:spLocks noGrp="1"/>
          </p:cNvSpPr>
          <p:nvPr>
            <p:ph type="sldNum" sz="quarter" idx="10"/>
          </p:nvPr>
        </p:nvSpPr>
        <p:spPr/>
        <p:txBody>
          <a:bodyPr/>
          <a:lstStyle/>
          <a:p>
            <a:fld id="{11FD40A8-D44B-46FB-9E9E-A37333F1397D}" type="slidenum">
              <a:rPr lang="en-US" smtClean="0"/>
              <a:t>11</a:t>
            </a:fld>
            <a:endParaRPr lang="en-US"/>
          </a:p>
        </p:txBody>
      </p:sp>
    </p:spTree>
    <p:extLst>
      <p:ext uri="{BB962C8B-B14F-4D97-AF65-F5344CB8AC3E}">
        <p14:creationId xmlns:p14="http://schemas.microsoft.com/office/powerpoint/2010/main" val="34904727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938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14438"/>
            <a:ext cx="12192000" cy="547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363" y="131763"/>
            <a:ext cx="50768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743648" y="2896797"/>
            <a:ext cx="6999174" cy="739811"/>
          </a:xfrm>
          <a:noFill/>
          <a:ln>
            <a:noFill/>
          </a:ln>
        </p:spPr>
        <p:txBody>
          <a:bodyPr anchor="b"/>
          <a:lstStyle>
            <a:lvl1pPr algn="l">
              <a:defRPr sz="4000">
                <a:solidFill>
                  <a:schemeClr val="accent5">
                    <a:lumMod val="50000"/>
                  </a:schemeClr>
                </a:solidFill>
              </a:defRPr>
            </a:lvl1pPr>
          </a:lstStyle>
          <a:p>
            <a:r>
              <a:rPr lang="en-US"/>
              <a:t>Click to edit Master title style</a:t>
            </a:r>
          </a:p>
        </p:txBody>
      </p:sp>
      <p:sp>
        <p:nvSpPr>
          <p:cNvPr id="3" name="Subtitle 2"/>
          <p:cNvSpPr>
            <a:spLocks noGrp="1"/>
          </p:cNvSpPr>
          <p:nvPr>
            <p:ph type="subTitle" idx="1"/>
          </p:nvPr>
        </p:nvSpPr>
        <p:spPr>
          <a:xfrm>
            <a:off x="4743648" y="3636608"/>
            <a:ext cx="4386407" cy="532435"/>
          </a:xfrm>
          <a:noFill/>
          <a:ln>
            <a:noFill/>
          </a:ln>
        </p:spPr>
        <p:txBody>
          <a:bodyPr/>
          <a:lstStyle>
            <a:lvl1pPr marL="0" indent="0" algn="l">
              <a:buNone/>
              <a:defRPr sz="2400" i="1">
                <a:solidFill>
                  <a:schemeClr val="accent5">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Footer Placeholder 4"/>
          <p:cNvSpPr>
            <a:spLocks noGrp="1"/>
          </p:cNvSpPr>
          <p:nvPr>
            <p:ph type="ftr" sz="quarter" idx="10"/>
          </p:nvPr>
        </p:nvSpPr>
        <p:spPr/>
        <p:txBody>
          <a:bodyPr/>
          <a:lstStyle>
            <a:lvl1pPr>
              <a:defRPr/>
            </a:lvl1pPr>
          </a:lstStyle>
          <a:p>
            <a:pPr>
              <a:defRPr/>
            </a:pPr>
            <a:r>
              <a:rPr lang="en-US"/>
              <a:t>© 2015, Perfecto Mobile Ltd.  All Rights Reserved.  </a:t>
            </a:r>
          </a:p>
        </p:txBody>
      </p:sp>
    </p:spTree>
    <p:extLst>
      <p:ext uri="{BB962C8B-B14F-4D97-AF65-F5344CB8AC3E}">
        <p14:creationId xmlns:p14="http://schemas.microsoft.com/office/powerpoint/2010/main" val="638817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 y="0"/>
            <a:ext cx="12268473" cy="6907151"/>
          </a:xfrm>
          <a:prstGeom prst="rect">
            <a:avLst/>
          </a:prstGeom>
        </p:spPr>
      </p:pic>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r="1272"/>
          <a:stretch/>
        </p:blipFill>
        <p:spPr>
          <a:xfrm>
            <a:off x="-11678" y="-2"/>
            <a:ext cx="12203679" cy="2320361"/>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7448" y="277994"/>
            <a:ext cx="2200547" cy="962739"/>
          </a:xfrm>
          <a:prstGeom prst="rect">
            <a:avLst/>
          </a:prstGeom>
        </p:spPr>
      </p:pic>
      <p:pic>
        <p:nvPicPr>
          <p:cNvPr id="20" name="Picture 19"/>
          <p:cNvPicPr>
            <a:picLocks noChangeAspect="1"/>
          </p:cNvPicPr>
          <p:nvPr/>
        </p:nvPicPr>
        <p:blipFill>
          <a:blip r:embed="rId5"/>
          <a:stretch>
            <a:fillRect/>
          </a:stretch>
        </p:blipFill>
        <p:spPr>
          <a:xfrm>
            <a:off x="6062133" y="3403600"/>
            <a:ext cx="50800" cy="50800"/>
          </a:xfrm>
          <a:prstGeom prst="rect">
            <a:avLst/>
          </a:prstGeom>
        </p:spPr>
      </p:pic>
      <p:pic>
        <p:nvPicPr>
          <p:cNvPr id="22" name="Picture 21"/>
          <p:cNvPicPr>
            <a:picLocks noChangeAspect="1"/>
          </p:cNvPicPr>
          <p:nvPr/>
        </p:nvPicPr>
        <p:blipFill>
          <a:blip r:embed="rId5"/>
          <a:stretch>
            <a:fillRect/>
          </a:stretch>
        </p:blipFill>
        <p:spPr>
          <a:xfrm>
            <a:off x="6062133" y="3403600"/>
            <a:ext cx="50800" cy="50800"/>
          </a:xfrm>
          <a:prstGeom prst="rect">
            <a:avLst/>
          </a:prstGeom>
        </p:spPr>
      </p:pic>
      <p:sp>
        <p:nvSpPr>
          <p:cNvPr id="2" name="Title 1"/>
          <p:cNvSpPr>
            <a:spLocks noGrp="1"/>
          </p:cNvSpPr>
          <p:nvPr>
            <p:ph type="ctrTitle" hasCustomPrompt="1"/>
          </p:nvPr>
        </p:nvSpPr>
        <p:spPr>
          <a:xfrm>
            <a:off x="914400" y="2350441"/>
            <a:ext cx="10363200" cy="1470025"/>
          </a:xfrm>
        </p:spPr>
        <p:txBody>
          <a:bodyPr/>
          <a:lstStyle>
            <a:lvl1pPr algn="ctr">
              <a:defRPr sz="3600" b="0" i="0">
                <a:latin typeface="Avenir Black"/>
                <a:cs typeface="Avenir Black"/>
              </a:defRPr>
            </a:lvl1pPr>
          </a:lstStyle>
          <a:p>
            <a:r>
              <a:rPr lang="en-US"/>
              <a:t>Click to edit Master Title Style</a:t>
            </a:r>
          </a:p>
        </p:txBody>
      </p:sp>
      <p:pic>
        <p:nvPicPr>
          <p:cNvPr id="13" name="Picture 12"/>
          <p:cNvPicPr>
            <a:picLocks noChangeAspect="1"/>
          </p:cNvPicPr>
          <p:nvPr userDrawn="1"/>
        </p:nvPicPr>
        <p:blipFill>
          <a:blip r:embed="rId3"/>
          <a:stretch>
            <a:fillRect/>
          </a:stretch>
        </p:blipFill>
        <p:spPr>
          <a:xfrm>
            <a:off x="-11678" y="-2"/>
            <a:ext cx="12203679" cy="2290843"/>
          </a:xfrm>
          <a:prstGeom prst="rect">
            <a:avLst/>
          </a:prstGeom>
        </p:spPr>
      </p:pic>
      <p:pic>
        <p:nvPicPr>
          <p:cNvPr id="15" name="Picture 14"/>
          <p:cNvPicPr>
            <a:picLocks noChangeAspect="1"/>
          </p:cNvPicPr>
          <p:nvPr userDrawn="1"/>
        </p:nvPicPr>
        <p:blipFill>
          <a:blip r:embed="rId3"/>
          <a:stretch>
            <a:fillRect/>
          </a:stretch>
        </p:blipFill>
        <p:spPr>
          <a:xfrm rot="10800000">
            <a:off x="-1" y="5999362"/>
            <a:ext cx="12203679" cy="892051"/>
          </a:xfrm>
          <a:prstGeom prst="rect">
            <a:avLst/>
          </a:prstGeom>
        </p:spPr>
      </p:pic>
      <p:pic>
        <p:nvPicPr>
          <p:cNvPr id="16" name="Picture 15" descr="forslid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2"/>
            <a:ext cx="3393660" cy="1147460"/>
          </a:xfrm>
          <a:prstGeom prst="rect">
            <a:avLst/>
          </a:prstGeom>
        </p:spPr>
      </p:pic>
    </p:spTree>
    <p:extLst>
      <p:ext uri="{BB962C8B-B14F-4D97-AF65-F5344CB8AC3E}">
        <p14:creationId xmlns:p14="http://schemas.microsoft.com/office/powerpoint/2010/main" val="3716439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 y="0"/>
            <a:ext cx="12268473" cy="6907151"/>
          </a:xfrm>
          <a:prstGeom prst="rect">
            <a:avLst/>
          </a:prstGeom>
        </p:spPr>
      </p:pic>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r="1272"/>
          <a:stretch/>
        </p:blipFill>
        <p:spPr>
          <a:xfrm>
            <a:off x="-11678" y="-2"/>
            <a:ext cx="12203679" cy="2320361"/>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7448" y="277994"/>
            <a:ext cx="2200547" cy="962739"/>
          </a:xfrm>
          <a:prstGeom prst="rect">
            <a:avLst/>
          </a:prstGeom>
        </p:spPr>
      </p:pic>
      <p:pic>
        <p:nvPicPr>
          <p:cNvPr id="20" name="Picture 19"/>
          <p:cNvPicPr>
            <a:picLocks noChangeAspect="1"/>
          </p:cNvPicPr>
          <p:nvPr/>
        </p:nvPicPr>
        <p:blipFill>
          <a:blip r:embed="rId5"/>
          <a:stretch>
            <a:fillRect/>
          </a:stretch>
        </p:blipFill>
        <p:spPr>
          <a:xfrm>
            <a:off x="6062133" y="3403600"/>
            <a:ext cx="50800" cy="50800"/>
          </a:xfrm>
          <a:prstGeom prst="rect">
            <a:avLst/>
          </a:prstGeom>
        </p:spPr>
      </p:pic>
      <p:pic>
        <p:nvPicPr>
          <p:cNvPr id="22" name="Picture 21"/>
          <p:cNvPicPr>
            <a:picLocks noChangeAspect="1"/>
          </p:cNvPicPr>
          <p:nvPr/>
        </p:nvPicPr>
        <p:blipFill>
          <a:blip r:embed="rId5"/>
          <a:stretch>
            <a:fillRect/>
          </a:stretch>
        </p:blipFill>
        <p:spPr>
          <a:xfrm>
            <a:off x="6062133" y="3403600"/>
            <a:ext cx="50800" cy="50800"/>
          </a:xfrm>
          <a:prstGeom prst="rect">
            <a:avLst/>
          </a:prstGeom>
        </p:spPr>
      </p:pic>
      <p:sp>
        <p:nvSpPr>
          <p:cNvPr id="2" name="Title 1"/>
          <p:cNvSpPr>
            <a:spLocks noGrp="1"/>
          </p:cNvSpPr>
          <p:nvPr>
            <p:ph type="ctrTitle" hasCustomPrompt="1"/>
          </p:nvPr>
        </p:nvSpPr>
        <p:spPr>
          <a:xfrm>
            <a:off x="914400" y="2350441"/>
            <a:ext cx="10363200" cy="1470025"/>
          </a:xfrm>
        </p:spPr>
        <p:txBody>
          <a:bodyPr/>
          <a:lstStyle>
            <a:lvl1pPr algn="ctr">
              <a:defRPr sz="3600" b="0" i="0">
                <a:latin typeface="Avenir Black"/>
                <a:cs typeface="Avenir Black"/>
              </a:defRPr>
            </a:lvl1pPr>
          </a:lstStyle>
          <a:p>
            <a:r>
              <a:rPr lang="en-US"/>
              <a:t>Click to edit Master Title Style</a:t>
            </a:r>
          </a:p>
        </p:txBody>
      </p:sp>
      <p:pic>
        <p:nvPicPr>
          <p:cNvPr id="13" name="Picture 12"/>
          <p:cNvPicPr>
            <a:picLocks noChangeAspect="1"/>
          </p:cNvPicPr>
          <p:nvPr userDrawn="1"/>
        </p:nvPicPr>
        <p:blipFill>
          <a:blip r:embed="rId3"/>
          <a:stretch>
            <a:fillRect/>
          </a:stretch>
        </p:blipFill>
        <p:spPr>
          <a:xfrm>
            <a:off x="-11678" y="-2"/>
            <a:ext cx="12203679" cy="2290843"/>
          </a:xfrm>
          <a:prstGeom prst="rect">
            <a:avLst/>
          </a:prstGeom>
        </p:spPr>
      </p:pic>
      <p:pic>
        <p:nvPicPr>
          <p:cNvPr id="15" name="Picture 14"/>
          <p:cNvPicPr>
            <a:picLocks noChangeAspect="1"/>
          </p:cNvPicPr>
          <p:nvPr userDrawn="1"/>
        </p:nvPicPr>
        <p:blipFill>
          <a:blip r:embed="rId3"/>
          <a:stretch>
            <a:fillRect/>
          </a:stretch>
        </p:blipFill>
        <p:spPr>
          <a:xfrm rot="10800000">
            <a:off x="-1" y="5999362"/>
            <a:ext cx="12203679" cy="892051"/>
          </a:xfrm>
          <a:prstGeom prst="rect">
            <a:avLst/>
          </a:prstGeom>
        </p:spPr>
      </p:pic>
      <p:pic>
        <p:nvPicPr>
          <p:cNvPr id="16" name="Picture 15" descr="forslid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2"/>
            <a:ext cx="3393660" cy="1147460"/>
          </a:xfrm>
          <a:prstGeom prst="rect">
            <a:avLst/>
          </a:prstGeom>
        </p:spPr>
      </p:pic>
    </p:spTree>
    <p:extLst>
      <p:ext uri="{BB962C8B-B14F-4D97-AF65-F5344CB8AC3E}">
        <p14:creationId xmlns:p14="http://schemas.microsoft.com/office/powerpoint/2010/main" val="995567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 y="0"/>
            <a:ext cx="12268473" cy="6907151"/>
          </a:xfrm>
          <a:prstGeom prst="rect">
            <a:avLst/>
          </a:prstGeom>
        </p:spPr>
      </p:pic>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r="1272"/>
          <a:stretch/>
        </p:blipFill>
        <p:spPr>
          <a:xfrm>
            <a:off x="-11678" y="-2"/>
            <a:ext cx="12203679" cy="2320361"/>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7448" y="277994"/>
            <a:ext cx="2200547" cy="962739"/>
          </a:xfrm>
          <a:prstGeom prst="rect">
            <a:avLst/>
          </a:prstGeom>
        </p:spPr>
      </p:pic>
      <p:pic>
        <p:nvPicPr>
          <p:cNvPr id="20" name="Picture 19"/>
          <p:cNvPicPr>
            <a:picLocks noChangeAspect="1"/>
          </p:cNvPicPr>
          <p:nvPr/>
        </p:nvPicPr>
        <p:blipFill>
          <a:blip r:embed="rId5"/>
          <a:stretch>
            <a:fillRect/>
          </a:stretch>
        </p:blipFill>
        <p:spPr>
          <a:xfrm>
            <a:off x="6062133" y="3403600"/>
            <a:ext cx="50800" cy="50800"/>
          </a:xfrm>
          <a:prstGeom prst="rect">
            <a:avLst/>
          </a:prstGeom>
        </p:spPr>
      </p:pic>
      <p:pic>
        <p:nvPicPr>
          <p:cNvPr id="22" name="Picture 21"/>
          <p:cNvPicPr>
            <a:picLocks noChangeAspect="1"/>
          </p:cNvPicPr>
          <p:nvPr/>
        </p:nvPicPr>
        <p:blipFill>
          <a:blip r:embed="rId5"/>
          <a:stretch>
            <a:fillRect/>
          </a:stretch>
        </p:blipFill>
        <p:spPr>
          <a:xfrm>
            <a:off x="6062133" y="3403600"/>
            <a:ext cx="50800" cy="50800"/>
          </a:xfrm>
          <a:prstGeom prst="rect">
            <a:avLst/>
          </a:prstGeom>
        </p:spPr>
      </p:pic>
      <p:sp>
        <p:nvSpPr>
          <p:cNvPr id="2" name="Title 1"/>
          <p:cNvSpPr>
            <a:spLocks noGrp="1"/>
          </p:cNvSpPr>
          <p:nvPr>
            <p:ph type="ctrTitle" hasCustomPrompt="1"/>
          </p:nvPr>
        </p:nvSpPr>
        <p:spPr>
          <a:xfrm>
            <a:off x="914400" y="2350441"/>
            <a:ext cx="10363200" cy="1470025"/>
          </a:xfrm>
        </p:spPr>
        <p:txBody>
          <a:bodyPr/>
          <a:lstStyle>
            <a:lvl1pPr algn="ctr">
              <a:defRPr sz="3600" b="0" i="0">
                <a:latin typeface="Avenir Black"/>
                <a:cs typeface="Avenir Black"/>
              </a:defRPr>
            </a:lvl1pPr>
          </a:lstStyle>
          <a:p>
            <a:r>
              <a:rPr lang="en-US"/>
              <a:t>Click to edit Master Title Style</a:t>
            </a:r>
          </a:p>
        </p:txBody>
      </p:sp>
      <p:pic>
        <p:nvPicPr>
          <p:cNvPr id="13" name="Picture 12"/>
          <p:cNvPicPr>
            <a:picLocks noChangeAspect="1"/>
          </p:cNvPicPr>
          <p:nvPr userDrawn="1"/>
        </p:nvPicPr>
        <p:blipFill>
          <a:blip r:embed="rId3"/>
          <a:stretch>
            <a:fillRect/>
          </a:stretch>
        </p:blipFill>
        <p:spPr>
          <a:xfrm>
            <a:off x="-11678" y="-2"/>
            <a:ext cx="12203679" cy="2290843"/>
          </a:xfrm>
          <a:prstGeom prst="rect">
            <a:avLst/>
          </a:prstGeom>
        </p:spPr>
      </p:pic>
      <p:pic>
        <p:nvPicPr>
          <p:cNvPr id="15" name="Picture 14"/>
          <p:cNvPicPr>
            <a:picLocks noChangeAspect="1"/>
          </p:cNvPicPr>
          <p:nvPr userDrawn="1"/>
        </p:nvPicPr>
        <p:blipFill>
          <a:blip r:embed="rId3"/>
          <a:stretch>
            <a:fillRect/>
          </a:stretch>
        </p:blipFill>
        <p:spPr>
          <a:xfrm rot="10800000">
            <a:off x="-1" y="5999362"/>
            <a:ext cx="12203679" cy="892051"/>
          </a:xfrm>
          <a:prstGeom prst="rect">
            <a:avLst/>
          </a:prstGeom>
        </p:spPr>
      </p:pic>
      <p:pic>
        <p:nvPicPr>
          <p:cNvPr id="16" name="Picture 15" descr="forslid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2"/>
            <a:ext cx="3393660" cy="1147460"/>
          </a:xfrm>
          <a:prstGeom prst="rect">
            <a:avLst/>
          </a:prstGeom>
        </p:spPr>
      </p:pic>
    </p:spTree>
    <p:extLst>
      <p:ext uri="{BB962C8B-B14F-4D97-AF65-F5344CB8AC3E}">
        <p14:creationId xmlns:p14="http://schemas.microsoft.com/office/powerpoint/2010/main" val="1102454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 y="0"/>
            <a:ext cx="12268473" cy="6907151"/>
          </a:xfrm>
          <a:prstGeom prst="rect">
            <a:avLst/>
          </a:prstGeom>
        </p:spPr>
      </p:pic>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r="1272"/>
          <a:stretch/>
        </p:blipFill>
        <p:spPr>
          <a:xfrm>
            <a:off x="-11678" y="-2"/>
            <a:ext cx="12203679" cy="2320361"/>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7448" y="277994"/>
            <a:ext cx="2200547" cy="962739"/>
          </a:xfrm>
          <a:prstGeom prst="rect">
            <a:avLst/>
          </a:prstGeom>
        </p:spPr>
      </p:pic>
      <p:pic>
        <p:nvPicPr>
          <p:cNvPr id="20" name="Picture 19"/>
          <p:cNvPicPr>
            <a:picLocks noChangeAspect="1"/>
          </p:cNvPicPr>
          <p:nvPr/>
        </p:nvPicPr>
        <p:blipFill>
          <a:blip r:embed="rId5"/>
          <a:stretch>
            <a:fillRect/>
          </a:stretch>
        </p:blipFill>
        <p:spPr>
          <a:xfrm>
            <a:off x="6062133" y="3403600"/>
            <a:ext cx="50800" cy="50800"/>
          </a:xfrm>
          <a:prstGeom prst="rect">
            <a:avLst/>
          </a:prstGeom>
        </p:spPr>
      </p:pic>
      <p:pic>
        <p:nvPicPr>
          <p:cNvPr id="22" name="Picture 21"/>
          <p:cNvPicPr>
            <a:picLocks noChangeAspect="1"/>
          </p:cNvPicPr>
          <p:nvPr/>
        </p:nvPicPr>
        <p:blipFill>
          <a:blip r:embed="rId5"/>
          <a:stretch>
            <a:fillRect/>
          </a:stretch>
        </p:blipFill>
        <p:spPr>
          <a:xfrm>
            <a:off x="6062133" y="3403600"/>
            <a:ext cx="50800" cy="50800"/>
          </a:xfrm>
          <a:prstGeom prst="rect">
            <a:avLst/>
          </a:prstGeom>
        </p:spPr>
      </p:pic>
      <p:sp>
        <p:nvSpPr>
          <p:cNvPr id="2" name="Title 1"/>
          <p:cNvSpPr>
            <a:spLocks noGrp="1"/>
          </p:cNvSpPr>
          <p:nvPr>
            <p:ph type="ctrTitle" hasCustomPrompt="1"/>
          </p:nvPr>
        </p:nvSpPr>
        <p:spPr>
          <a:xfrm>
            <a:off x="914400" y="2350441"/>
            <a:ext cx="10363200" cy="1470025"/>
          </a:xfrm>
        </p:spPr>
        <p:txBody>
          <a:bodyPr/>
          <a:lstStyle>
            <a:lvl1pPr algn="ctr">
              <a:defRPr sz="3600" b="0" i="0">
                <a:latin typeface="Avenir Black"/>
                <a:cs typeface="Avenir Black"/>
              </a:defRPr>
            </a:lvl1pPr>
          </a:lstStyle>
          <a:p>
            <a:r>
              <a:rPr lang="en-US"/>
              <a:t>Click to edit Master Title Style</a:t>
            </a:r>
          </a:p>
        </p:txBody>
      </p:sp>
      <p:pic>
        <p:nvPicPr>
          <p:cNvPr id="13" name="Picture 12"/>
          <p:cNvPicPr>
            <a:picLocks noChangeAspect="1"/>
          </p:cNvPicPr>
          <p:nvPr userDrawn="1"/>
        </p:nvPicPr>
        <p:blipFill>
          <a:blip r:embed="rId3"/>
          <a:stretch>
            <a:fillRect/>
          </a:stretch>
        </p:blipFill>
        <p:spPr>
          <a:xfrm>
            <a:off x="-11678" y="-2"/>
            <a:ext cx="12203679" cy="2290843"/>
          </a:xfrm>
          <a:prstGeom prst="rect">
            <a:avLst/>
          </a:prstGeom>
        </p:spPr>
      </p:pic>
      <p:pic>
        <p:nvPicPr>
          <p:cNvPr id="15" name="Picture 14"/>
          <p:cNvPicPr>
            <a:picLocks noChangeAspect="1"/>
          </p:cNvPicPr>
          <p:nvPr userDrawn="1"/>
        </p:nvPicPr>
        <p:blipFill>
          <a:blip r:embed="rId3"/>
          <a:stretch>
            <a:fillRect/>
          </a:stretch>
        </p:blipFill>
        <p:spPr>
          <a:xfrm rot="10800000">
            <a:off x="-1" y="5999362"/>
            <a:ext cx="12203679" cy="892051"/>
          </a:xfrm>
          <a:prstGeom prst="rect">
            <a:avLst/>
          </a:prstGeom>
        </p:spPr>
      </p:pic>
      <p:pic>
        <p:nvPicPr>
          <p:cNvPr id="16" name="Picture 15" descr="forslid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2"/>
            <a:ext cx="3393660" cy="1147460"/>
          </a:xfrm>
          <a:prstGeom prst="rect">
            <a:avLst/>
          </a:prstGeom>
        </p:spPr>
      </p:pic>
    </p:spTree>
    <p:extLst>
      <p:ext uri="{BB962C8B-B14F-4D97-AF65-F5344CB8AC3E}">
        <p14:creationId xmlns:p14="http://schemas.microsoft.com/office/powerpoint/2010/main" val="2505974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A5B990B-07F6-4AB5-ABA9-BB062182FC60}" type="datetime1">
              <a:rPr lang="en-US" smtClean="0"/>
              <a:pPr>
                <a:defRPr/>
              </a:pPr>
              <a:t>12/10/2018</a:t>
            </a:fld>
            <a:endParaRPr lang="en-US"/>
          </a:p>
        </p:txBody>
      </p:sp>
      <p:sp>
        <p:nvSpPr>
          <p:cNvPr id="5" name="Slide Number Placeholder 5"/>
          <p:cNvSpPr>
            <a:spLocks noGrp="1"/>
          </p:cNvSpPr>
          <p:nvPr>
            <p:ph type="sldNum" sz="quarter" idx="11"/>
          </p:nvPr>
        </p:nvSpPr>
        <p:spPr/>
        <p:txBody>
          <a:bodyPr/>
          <a:lstStyle>
            <a:lvl1pPr>
              <a:defRPr/>
            </a:lvl1pPr>
          </a:lstStyle>
          <a:p>
            <a:fld id="{10F82533-859B-AE4E-A5A3-B3C405181B90}" type="slidenum">
              <a:rPr lang="en-US" smtClean="0"/>
              <a:t>‹#›</a:t>
            </a:fld>
            <a:endParaRPr lang="en-US"/>
          </a:p>
        </p:txBody>
      </p:sp>
      <p:sp>
        <p:nvSpPr>
          <p:cNvPr id="6"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37055831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p:nvSpPr>
        <p:spPr>
          <a:xfrm>
            <a:off x="5573713" y="609600"/>
            <a:ext cx="6618287" cy="242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lvl1pPr>
              <a:defRPr sz="28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B9AB502-1BC9-4221-AD96-CD5F8C658D6E}" type="datetime1">
              <a:rPr lang="en-US" smtClean="0"/>
              <a:pPr>
                <a:defRPr/>
              </a:pPr>
              <a:t>12/10/2018</a:t>
            </a:fld>
            <a:endParaRPr lang="en-US"/>
          </a:p>
        </p:txBody>
      </p:sp>
      <p:sp>
        <p:nvSpPr>
          <p:cNvPr id="6" name="Slide Number Placeholder 5"/>
          <p:cNvSpPr>
            <a:spLocks noGrp="1"/>
          </p:cNvSpPr>
          <p:nvPr>
            <p:ph type="sldNum" sz="quarter" idx="11"/>
          </p:nvPr>
        </p:nvSpPr>
        <p:spPr/>
        <p:txBody>
          <a:bodyPr/>
          <a:lstStyle>
            <a:lvl1pPr>
              <a:defRPr/>
            </a:lvl1pPr>
          </a:lstStyle>
          <a:p>
            <a:fld id="{10F82533-859B-AE4E-A5A3-B3C405181B90}" type="slidenum">
              <a:rPr lang="en-US" smtClean="0"/>
              <a:pPr/>
              <a:t>‹#›</a:t>
            </a:fld>
            <a:endParaRPr lang="en-US"/>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1042541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Title 1"/>
          <p:cNvSpPr txBox="1">
            <a:spLocks/>
          </p:cNvSpPr>
          <p:nvPr/>
        </p:nvSpPr>
        <p:spPr bwMode="auto">
          <a:xfrm>
            <a:off x="447675" y="512763"/>
            <a:ext cx="5116513"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l" rtl="0" fontAlgn="base">
              <a:lnSpc>
                <a:spcPct val="90000"/>
              </a:lnSpc>
              <a:spcBef>
                <a:spcPct val="0"/>
              </a:spcBef>
              <a:spcAft>
                <a:spcPct val="0"/>
              </a:spcAft>
              <a:defRPr sz="2400" b="1" kern="1200">
                <a:solidFill>
                  <a:schemeClr val="tx1"/>
                </a:solidFill>
                <a:latin typeface="Source Sans Pro" charset="0"/>
                <a:ea typeface="Source Sans Pro" charset="0"/>
                <a:cs typeface="Source Sans Pro" charset="0"/>
              </a:defRPr>
            </a:lvl1pPr>
            <a:lvl2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2pPr>
            <a:lvl3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3pPr>
            <a:lvl4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4pPr>
            <a:lvl5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5pPr>
            <a:lvl6pPr marL="4572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6pPr>
            <a:lvl7pPr marL="9144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7pPr>
            <a:lvl8pPr marL="13716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8pPr>
            <a:lvl9pPr marL="18288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9pPr>
          </a:lstStyle>
          <a:p>
            <a:pPr defTabSz="914400" eaLnBrk="1" hangingPunct="1">
              <a:defRPr/>
            </a:pPr>
            <a:r>
              <a:rPr lang="en-US" sz="1600" b="0"/>
              <a:t>Click to edit Master sub-title style</a:t>
            </a:r>
          </a:p>
        </p:txBody>
      </p:sp>
      <p:sp>
        <p:nvSpPr>
          <p:cNvPr id="2" name="Title 1"/>
          <p:cNvSpPr>
            <a:spLocks noGrp="1"/>
          </p:cNvSpPr>
          <p:nvPr>
            <p:ph type="title"/>
          </p:nvPr>
        </p:nvSpPr>
        <p:spPr>
          <a:xfrm>
            <a:off x="446926" y="164388"/>
            <a:ext cx="5116513" cy="34777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4FAEAD8-E34D-4777-BEF1-1BAE2C5ABF1C}" type="datetime1">
              <a:rPr lang="en-US" smtClean="0"/>
              <a:pPr>
                <a:defRPr/>
              </a:pPr>
              <a:t>12/10/2018</a:t>
            </a:fld>
            <a:endParaRPr lang="en-US"/>
          </a:p>
        </p:txBody>
      </p:sp>
      <p:sp>
        <p:nvSpPr>
          <p:cNvPr id="6" name="Slide Number Placeholder 5"/>
          <p:cNvSpPr>
            <a:spLocks noGrp="1"/>
          </p:cNvSpPr>
          <p:nvPr>
            <p:ph type="sldNum" sz="quarter" idx="11"/>
          </p:nvPr>
        </p:nvSpPr>
        <p:spPr/>
        <p:txBody>
          <a:bodyPr/>
          <a:lstStyle>
            <a:lvl1pPr>
              <a:defRPr/>
            </a:lvl1pPr>
          </a:lstStyle>
          <a:p>
            <a:fld id="{10F82533-859B-AE4E-A5A3-B3C405181B90}" type="slidenum">
              <a:rPr lang="en-US" smtClean="0"/>
              <a:pPr/>
              <a:t>‹#›</a:t>
            </a:fld>
            <a:endParaRPr lang="en-US"/>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2845332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FD9AF3F1-A2A1-47B7-9E66-0FA4A0A65E78}" type="datetime1">
              <a:rPr lang="en-US" smtClean="0"/>
              <a:pPr>
                <a:defRPr/>
              </a:pPr>
              <a:t>12/10/2018</a:t>
            </a:fld>
            <a:endParaRPr lang="en-US"/>
          </a:p>
        </p:txBody>
      </p:sp>
      <p:sp>
        <p:nvSpPr>
          <p:cNvPr id="6" name="Slide Number Placeholder 6"/>
          <p:cNvSpPr>
            <a:spLocks noGrp="1"/>
          </p:cNvSpPr>
          <p:nvPr>
            <p:ph type="sldNum" sz="quarter" idx="11"/>
          </p:nvPr>
        </p:nvSpPr>
        <p:spPr/>
        <p:txBody>
          <a:bodyPr/>
          <a:lstStyle>
            <a:lvl1pPr>
              <a:defRPr/>
            </a:lvl1pPr>
          </a:lstStyle>
          <a:p>
            <a:fld id="{10F82533-859B-AE4E-A5A3-B3C405181B90}" type="slidenum">
              <a:rPr lang="en-US" smtClean="0"/>
              <a:t>‹#›</a:t>
            </a:fld>
            <a:endParaRPr lang="en-US"/>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4232302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457200" y="58738"/>
            <a:ext cx="5116513" cy="793750"/>
          </a:xfrm>
        </p:spPr>
        <p:txBody>
          <a:bodyPr/>
          <a:lstStyle>
            <a:lvl1pPr>
              <a:defRPr sz="2800"/>
            </a:lvl1pPr>
          </a:lstStyle>
          <a:p>
            <a:r>
              <a:rPr lang="en-US"/>
              <a:t>Click to edit Master title style</a:t>
            </a:r>
          </a:p>
        </p:txBody>
      </p:sp>
      <p:sp>
        <p:nvSpPr>
          <p:cNvPr id="7" name="Date Placeholder 6"/>
          <p:cNvSpPr>
            <a:spLocks noGrp="1"/>
          </p:cNvSpPr>
          <p:nvPr>
            <p:ph type="dt" sz="half" idx="10"/>
          </p:nvPr>
        </p:nvSpPr>
        <p:spPr/>
        <p:txBody>
          <a:bodyPr/>
          <a:lstStyle>
            <a:lvl1pPr>
              <a:defRPr/>
            </a:lvl1pPr>
          </a:lstStyle>
          <a:p>
            <a:pPr>
              <a:defRPr/>
            </a:pPr>
            <a:fld id="{ECFC067C-833F-4F87-82F1-63BA0BB37808}" type="datetime1">
              <a:rPr lang="en-US" smtClean="0"/>
              <a:pPr>
                <a:defRPr/>
              </a:pPr>
              <a:t>12/10/2018</a:t>
            </a:fld>
            <a:endParaRPr lang="en-US"/>
          </a:p>
        </p:txBody>
      </p:sp>
      <p:sp>
        <p:nvSpPr>
          <p:cNvPr id="8" name="Slide Number Placeholder 8"/>
          <p:cNvSpPr>
            <a:spLocks noGrp="1"/>
          </p:cNvSpPr>
          <p:nvPr>
            <p:ph type="sldNum" sz="quarter" idx="11"/>
          </p:nvPr>
        </p:nvSpPr>
        <p:spPr/>
        <p:txBody>
          <a:bodyPr/>
          <a:lstStyle>
            <a:lvl1pPr>
              <a:defRPr/>
            </a:lvl1pPr>
          </a:lstStyle>
          <a:p>
            <a:fld id="{10F82533-859B-AE4E-A5A3-B3C405181B90}" type="slidenum">
              <a:rPr lang="en-US" smtClean="0"/>
              <a:t>‹#›</a:t>
            </a:fld>
            <a:endParaRPr lang="en-US"/>
          </a:p>
        </p:txBody>
      </p:sp>
      <p:sp>
        <p:nvSpPr>
          <p:cNvPr id="9"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873069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E6332DA9-9025-4F7D-AB46-A44668CC2144}" type="datetime1">
              <a:rPr lang="en-US" smtClean="0"/>
              <a:pPr>
                <a:defRPr/>
              </a:pPr>
              <a:t>12/10/2018</a:t>
            </a:fld>
            <a:endParaRPr lang="en-US"/>
          </a:p>
        </p:txBody>
      </p:sp>
      <p:sp>
        <p:nvSpPr>
          <p:cNvPr id="4" name="Slide Number Placeholder 4"/>
          <p:cNvSpPr>
            <a:spLocks noGrp="1"/>
          </p:cNvSpPr>
          <p:nvPr>
            <p:ph type="sldNum" sz="quarter" idx="11"/>
          </p:nvPr>
        </p:nvSpPr>
        <p:spPr/>
        <p:txBody>
          <a:bodyPr/>
          <a:lstStyle>
            <a:lvl1pPr>
              <a:defRPr/>
            </a:lvl1pPr>
          </a:lstStyle>
          <a:p>
            <a:fld id="{10F82533-859B-AE4E-A5A3-B3C405181B90}" type="slidenum">
              <a:rPr lang="en-US" smtClean="0"/>
              <a:t>‹#›</a:t>
            </a:fld>
            <a:endParaRPr lang="en-US"/>
          </a:p>
        </p:txBody>
      </p:sp>
      <p:sp>
        <p:nvSpPr>
          <p:cNvPr id="5"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1481828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0" y="0"/>
            <a:ext cx="12192000" cy="1106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46" eaLnBrk="1" fontAlgn="auto" hangingPunct="1">
              <a:spcBef>
                <a:spcPts val="0"/>
              </a:spcBef>
              <a:spcAft>
                <a:spcPts val="0"/>
              </a:spcAft>
              <a:defRPr/>
            </a:pPr>
            <a:endParaRPr lang="en-US"/>
          </a:p>
        </p:txBody>
      </p:sp>
      <p:sp>
        <p:nvSpPr>
          <p:cNvPr id="3" name="Date Placeholder 1"/>
          <p:cNvSpPr>
            <a:spLocks noGrp="1"/>
          </p:cNvSpPr>
          <p:nvPr>
            <p:ph type="dt" sz="half" idx="10"/>
          </p:nvPr>
        </p:nvSpPr>
        <p:spPr/>
        <p:txBody>
          <a:bodyPr/>
          <a:lstStyle>
            <a:lvl1pPr>
              <a:defRPr/>
            </a:lvl1pPr>
          </a:lstStyle>
          <a:p>
            <a:pPr>
              <a:defRPr/>
            </a:pPr>
            <a:fld id="{AD5AC445-A61F-4BBF-ADA7-4C58F9C548C3}" type="datetime1">
              <a:rPr lang="en-US" smtClean="0"/>
              <a:pPr>
                <a:defRPr/>
              </a:pPr>
              <a:t>12/10/2018</a:t>
            </a:fld>
            <a:endParaRPr lang="en-US"/>
          </a:p>
        </p:txBody>
      </p:sp>
      <p:sp>
        <p:nvSpPr>
          <p:cNvPr id="4" name="Slide Number Placeholder 3"/>
          <p:cNvSpPr>
            <a:spLocks noGrp="1"/>
          </p:cNvSpPr>
          <p:nvPr>
            <p:ph type="sldNum" sz="quarter" idx="11"/>
          </p:nvPr>
        </p:nvSpPr>
        <p:spPr/>
        <p:txBody>
          <a:bodyPr/>
          <a:lstStyle>
            <a:lvl1pPr>
              <a:defRPr/>
            </a:lvl1pPr>
          </a:lstStyle>
          <a:p>
            <a:fld id="{10F82533-859B-AE4E-A5A3-B3C405181B90}" type="slidenum">
              <a:rPr lang="en-US" smtClean="0"/>
              <a:t>‹#›</a:t>
            </a:fld>
            <a:endParaRPr lang="en-US"/>
          </a:p>
        </p:txBody>
      </p:sp>
      <p:sp>
        <p:nvSpPr>
          <p:cNvPr id="5"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934325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00" y="135205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1352051"/>
            <a:ext cx="3932237" cy="45169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1"/>
          <p:cNvSpPr>
            <a:spLocks noGrp="1"/>
          </p:cNvSpPr>
          <p:nvPr>
            <p:ph type="title"/>
          </p:nvPr>
        </p:nvSpPr>
        <p:spPr>
          <a:xfrm>
            <a:off x="457200" y="58738"/>
            <a:ext cx="5116513" cy="793750"/>
          </a:xfrm>
        </p:spPr>
        <p:txBody>
          <a:bodyPr/>
          <a:lstStyle>
            <a:lvl1pPr>
              <a:defRPr sz="2800"/>
            </a:lvl1pPr>
          </a:lstStyle>
          <a:p>
            <a:r>
              <a:rPr lang="en-US"/>
              <a:t>Click to edit Master title style</a:t>
            </a:r>
          </a:p>
        </p:txBody>
      </p:sp>
      <p:sp>
        <p:nvSpPr>
          <p:cNvPr id="5" name="Date Placeholder 4"/>
          <p:cNvSpPr>
            <a:spLocks noGrp="1"/>
          </p:cNvSpPr>
          <p:nvPr>
            <p:ph type="dt" sz="half" idx="10"/>
          </p:nvPr>
        </p:nvSpPr>
        <p:spPr/>
        <p:txBody>
          <a:bodyPr/>
          <a:lstStyle>
            <a:lvl1pPr>
              <a:defRPr/>
            </a:lvl1pPr>
          </a:lstStyle>
          <a:p>
            <a:pPr>
              <a:defRPr/>
            </a:pPr>
            <a:fld id="{DEB93A4E-7445-4C36-BCE9-EEE44F64EB46}" type="datetime1">
              <a:rPr lang="en-US" smtClean="0"/>
              <a:pPr>
                <a:defRPr/>
              </a:pPr>
              <a:t>12/10/2018</a:t>
            </a:fld>
            <a:endParaRPr lang="en-US"/>
          </a:p>
        </p:txBody>
      </p:sp>
      <p:sp>
        <p:nvSpPr>
          <p:cNvPr id="6" name="Slide Number Placeholder 6"/>
          <p:cNvSpPr>
            <a:spLocks noGrp="1"/>
          </p:cNvSpPr>
          <p:nvPr>
            <p:ph type="sldNum" sz="quarter" idx="11"/>
          </p:nvPr>
        </p:nvSpPr>
        <p:spPr/>
        <p:txBody>
          <a:bodyPr/>
          <a:lstStyle>
            <a:lvl1pPr>
              <a:defRPr/>
            </a:lvl1pPr>
          </a:lstStyle>
          <a:p>
            <a:fld id="{10F82533-859B-AE4E-A5A3-B3C405181B90}" type="slidenum">
              <a:rPr lang="en-US" smtClean="0"/>
              <a:t>‹#›</a:t>
            </a:fld>
            <a:endParaRPr lang="en-US"/>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216858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58738"/>
            <a:ext cx="511651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182688"/>
            <a:ext cx="10515600"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Shape 4"/>
          <p:cNvSpPr/>
          <p:nvPr/>
        </p:nvSpPr>
        <p:spPr>
          <a:xfrm>
            <a:off x="0" y="165100"/>
            <a:ext cx="457200" cy="561975"/>
          </a:xfrm>
          <a:prstGeom prst="rect">
            <a:avLst/>
          </a:prstGeom>
          <a:solidFill>
            <a:srgbClr val="92D050"/>
          </a:solidFill>
          <a:ln w="12700">
            <a:miter lim="400000"/>
          </a:ln>
        </p:spPr>
        <p:txBody>
          <a:bodyPr lIns="50800" tIns="50800" rIns="50800" bIns="50800" anchor="ctr"/>
          <a:lstStyle/>
          <a:p>
            <a:pPr defTabSz="825500" eaLnBrk="1" fontAlgn="auto" hangingPunct="1">
              <a:lnSpc>
                <a:spcPct val="70000"/>
              </a:lnSpc>
              <a:spcBef>
                <a:spcPts val="0"/>
              </a:spcBef>
              <a:spcAft>
                <a:spcPts val="0"/>
              </a:spcAft>
              <a:defRPr sz="2300" b="1" cap="all" spc="-91">
                <a:solidFill>
                  <a:srgbClr val="FFFFFF"/>
                </a:solidFill>
                <a:latin typeface="Source Sans Pro Semibold"/>
                <a:ea typeface="Source Sans Pro Semibold"/>
                <a:cs typeface="Source Sans Pro Semibold"/>
                <a:sym typeface="Source Sans Pro Semibold"/>
              </a:defRPr>
            </a:pPr>
            <a:endParaRPr sz="2300" b="1" cap="all" spc="-91">
              <a:solidFill>
                <a:srgbClr val="FFFFFF"/>
              </a:solidFill>
              <a:latin typeface="Source Sans Pro Semibold"/>
              <a:ea typeface="Source Sans Pro Semibold"/>
              <a:cs typeface="Source Sans Pro Semibold"/>
              <a:sym typeface="Source Sans Pro Semibold"/>
            </a:endParaRPr>
          </a:p>
        </p:txBody>
      </p:sp>
      <p:sp>
        <p:nvSpPr>
          <p:cNvPr id="1029" name="Shape 108"/>
          <p:cNvSpPr>
            <a:spLocks noChangeShapeType="1"/>
          </p:cNvSpPr>
          <p:nvPr/>
        </p:nvSpPr>
        <p:spPr bwMode="auto">
          <a:xfrm flipV="1">
            <a:off x="5573713" y="700088"/>
            <a:ext cx="6610350" cy="20637"/>
          </a:xfrm>
          <a:prstGeom prst="line">
            <a:avLst/>
          </a:prstGeom>
          <a:noFill/>
          <a:ln w="28575">
            <a:solidFill>
              <a:srgbClr val="92D050"/>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12" name="Shape 4"/>
          <p:cNvSpPr/>
          <p:nvPr/>
        </p:nvSpPr>
        <p:spPr>
          <a:xfrm>
            <a:off x="-28575" y="6716713"/>
            <a:ext cx="12220575" cy="157162"/>
          </a:xfrm>
          <a:prstGeom prst="rect">
            <a:avLst/>
          </a:prstGeom>
          <a:solidFill>
            <a:srgbClr val="92D050"/>
          </a:solidFill>
          <a:ln w="12700">
            <a:miter lim="400000"/>
          </a:ln>
        </p:spPr>
        <p:txBody>
          <a:bodyPr lIns="50800" tIns="50800" rIns="50800" bIns="50800" anchor="ctr"/>
          <a:lstStyle/>
          <a:p>
            <a:pPr defTabSz="825500" eaLnBrk="1" fontAlgn="auto" hangingPunct="1">
              <a:lnSpc>
                <a:spcPct val="70000"/>
              </a:lnSpc>
              <a:spcBef>
                <a:spcPts val="0"/>
              </a:spcBef>
              <a:spcAft>
                <a:spcPts val="0"/>
              </a:spcAft>
              <a:defRPr sz="2300" b="1" cap="all" spc="-91">
                <a:solidFill>
                  <a:srgbClr val="FFFFFF"/>
                </a:solidFill>
                <a:latin typeface="Source Sans Pro Semibold"/>
                <a:ea typeface="Source Sans Pro Semibold"/>
                <a:cs typeface="Source Sans Pro Semibold"/>
                <a:sym typeface="Source Sans Pro Semibold"/>
              </a:defRPr>
            </a:pPr>
            <a:endParaRPr sz="2300" b="1" cap="all" spc="-91">
              <a:solidFill>
                <a:srgbClr val="FFFFFF"/>
              </a:solidFill>
              <a:latin typeface="Source Sans Pro Semibold"/>
              <a:ea typeface="Source Sans Pro Semibold"/>
              <a:cs typeface="Source Sans Pro Semibold"/>
              <a:sym typeface="Source Sans Pro Semibold"/>
            </a:endParaRPr>
          </a:p>
        </p:txBody>
      </p:sp>
      <p:sp>
        <p:nvSpPr>
          <p:cNvPr id="5" name="Footer Placeholder 4"/>
          <p:cNvSpPr>
            <a:spLocks noGrp="1"/>
          </p:cNvSpPr>
          <p:nvPr>
            <p:ph type="ftr" sz="quarter" idx="3"/>
          </p:nvPr>
        </p:nvSpPr>
        <p:spPr>
          <a:xfrm>
            <a:off x="4038600" y="6640513"/>
            <a:ext cx="4114800" cy="284162"/>
          </a:xfrm>
          <a:prstGeom prst="rect">
            <a:avLst/>
          </a:prstGeom>
        </p:spPr>
        <p:txBody>
          <a:bodyPr vert="horz" lIns="91440" tIns="45720" rIns="91440" bIns="45720" rtlCol="0" anchor="ctr"/>
          <a:lstStyle>
            <a:lvl1pPr algn="ctr" defTabSz="584200" eaLnBrk="1" fontAlgn="auto" latinLnBrk="1">
              <a:spcBef>
                <a:spcPts val="0"/>
              </a:spcBef>
              <a:spcAft>
                <a:spcPts val="0"/>
              </a:spcAft>
              <a:defRPr sz="900">
                <a:solidFill>
                  <a:schemeClr val="bg1"/>
                </a:solidFill>
                <a:latin typeface="+mn-lt"/>
                <a:ea typeface="Sosa Regular"/>
                <a:cs typeface="Sosa Regular"/>
                <a:sym typeface="Sosa Regular"/>
              </a:defRPr>
            </a:lvl1pPr>
          </a:lstStyle>
          <a:p>
            <a:pPr>
              <a:defRPr/>
            </a:pPr>
            <a:r>
              <a:rPr lang="en-US"/>
              <a:t>© 2015, Perfecto Mobile Ltd.  All Rights Reserved.  </a:t>
            </a:r>
          </a:p>
        </p:txBody>
      </p:sp>
      <p:sp>
        <p:nvSpPr>
          <p:cNvPr id="4" name="Date Placeholder 3"/>
          <p:cNvSpPr>
            <a:spLocks noGrp="1"/>
          </p:cNvSpPr>
          <p:nvPr>
            <p:ph type="dt" sz="half" idx="2"/>
          </p:nvPr>
        </p:nvSpPr>
        <p:spPr>
          <a:xfrm>
            <a:off x="838200" y="6640513"/>
            <a:ext cx="2743200" cy="284162"/>
          </a:xfrm>
          <a:prstGeom prst="rect">
            <a:avLst/>
          </a:prstGeom>
        </p:spPr>
        <p:txBody>
          <a:bodyPr vert="horz" lIns="91440" tIns="45720" rIns="91440" bIns="45720" rtlCol="0" anchor="ctr"/>
          <a:lstStyle>
            <a:lvl1pPr algn="l" defTabSz="914346" eaLnBrk="1" fontAlgn="auto" hangingPunct="1">
              <a:spcBef>
                <a:spcPts val="0"/>
              </a:spcBef>
              <a:spcAft>
                <a:spcPts val="0"/>
              </a:spcAft>
              <a:defRPr sz="900">
                <a:solidFill>
                  <a:schemeClr val="bg1"/>
                </a:solidFill>
                <a:latin typeface="+mn-lt"/>
              </a:defRPr>
            </a:lvl1pPr>
          </a:lstStyle>
          <a:p>
            <a:pPr>
              <a:defRPr/>
            </a:pPr>
            <a:fld id="{2B9AB502-1BC9-4221-AD96-CD5F8C658D6E}" type="datetime1">
              <a:rPr lang="en-US" smtClean="0"/>
              <a:pPr>
                <a:defRPr/>
              </a:pPr>
              <a:t>12/10/2018</a:t>
            </a:fld>
            <a:endParaRPr lang="en-US"/>
          </a:p>
        </p:txBody>
      </p:sp>
      <p:sp>
        <p:nvSpPr>
          <p:cNvPr id="6" name="Slide Number Placeholder 5"/>
          <p:cNvSpPr>
            <a:spLocks noGrp="1"/>
          </p:cNvSpPr>
          <p:nvPr>
            <p:ph type="sldNum" sz="quarter" idx="4"/>
          </p:nvPr>
        </p:nvSpPr>
        <p:spPr>
          <a:xfrm>
            <a:off x="8610600" y="6651625"/>
            <a:ext cx="2743200" cy="249238"/>
          </a:xfrm>
          <a:prstGeom prst="rect">
            <a:avLst/>
          </a:prstGeom>
        </p:spPr>
        <p:txBody>
          <a:bodyPr vert="horz" lIns="91440" tIns="45720" rIns="91440" bIns="45720" rtlCol="0" anchor="ctr"/>
          <a:lstStyle>
            <a:lvl1pPr algn="r" defTabSz="914346" eaLnBrk="1" fontAlgn="auto" hangingPunct="1">
              <a:spcBef>
                <a:spcPts val="0"/>
              </a:spcBef>
              <a:spcAft>
                <a:spcPts val="0"/>
              </a:spcAft>
              <a:defRPr sz="900">
                <a:solidFill>
                  <a:schemeClr val="bg1"/>
                </a:solidFill>
                <a:latin typeface="+mn-lt"/>
              </a:defRPr>
            </a:lvl1pPr>
          </a:lstStyle>
          <a:p>
            <a:fld id="{10F82533-859B-AE4E-A5A3-B3C405181B90}" type="slidenum">
              <a:rPr lang="en-US" smtClean="0"/>
              <a:pPr/>
              <a:t>‹#›</a:t>
            </a:fld>
            <a:endParaRPr lang="en-US"/>
          </a:p>
        </p:txBody>
      </p:sp>
      <p:pic>
        <p:nvPicPr>
          <p:cNvPr id="1035" name="Picture 12"/>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0372725" y="52388"/>
            <a:ext cx="1627188"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408962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17" r:id="rId10"/>
    <p:sldLayoutId id="2147483718" r:id="rId11"/>
    <p:sldLayoutId id="2147483719" r:id="rId12"/>
    <p:sldLayoutId id="2147483720" r:id="rId13"/>
  </p:sldLayoutIdLst>
  <p:txStyles>
    <p:titleStyle>
      <a:lvl1pPr algn="l" rtl="0" eaLnBrk="1" fontAlgn="base" hangingPunct="1">
        <a:lnSpc>
          <a:spcPct val="90000"/>
        </a:lnSpc>
        <a:spcBef>
          <a:spcPct val="0"/>
        </a:spcBef>
        <a:spcAft>
          <a:spcPct val="0"/>
        </a:spcAft>
        <a:defRPr sz="2800" b="1" kern="1200">
          <a:solidFill>
            <a:schemeClr val="tx1"/>
          </a:solidFill>
          <a:latin typeface="Source Sans Pro" charset="0"/>
          <a:ea typeface="Source Sans Pro" charset="0"/>
          <a:cs typeface="Source Sans Pro" charset="0"/>
        </a:defRPr>
      </a:lvl1pPr>
      <a:lvl2pPr algn="l" rtl="0" eaLnBrk="1" fontAlgn="base" hangingPunct="1">
        <a:lnSpc>
          <a:spcPct val="90000"/>
        </a:lnSpc>
        <a:spcBef>
          <a:spcPct val="0"/>
        </a:spcBef>
        <a:spcAft>
          <a:spcPct val="0"/>
        </a:spcAft>
        <a:defRPr sz="2800" b="1">
          <a:solidFill>
            <a:schemeClr val="tx1"/>
          </a:solidFill>
          <a:latin typeface="Source Sans Pro" charset="0"/>
          <a:ea typeface="Source Sans Pro" charset="0"/>
          <a:cs typeface="Source Sans Pro" charset="0"/>
        </a:defRPr>
      </a:lvl2pPr>
      <a:lvl3pPr algn="l" rtl="0" eaLnBrk="1" fontAlgn="base" hangingPunct="1">
        <a:lnSpc>
          <a:spcPct val="90000"/>
        </a:lnSpc>
        <a:spcBef>
          <a:spcPct val="0"/>
        </a:spcBef>
        <a:spcAft>
          <a:spcPct val="0"/>
        </a:spcAft>
        <a:defRPr sz="2800" b="1">
          <a:solidFill>
            <a:schemeClr val="tx1"/>
          </a:solidFill>
          <a:latin typeface="Source Sans Pro" charset="0"/>
          <a:ea typeface="Source Sans Pro" charset="0"/>
          <a:cs typeface="Source Sans Pro" charset="0"/>
        </a:defRPr>
      </a:lvl3pPr>
      <a:lvl4pPr algn="l" rtl="0" eaLnBrk="1" fontAlgn="base" hangingPunct="1">
        <a:lnSpc>
          <a:spcPct val="90000"/>
        </a:lnSpc>
        <a:spcBef>
          <a:spcPct val="0"/>
        </a:spcBef>
        <a:spcAft>
          <a:spcPct val="0"/>
        </a:spcAft>
        <a:defRPr sz="2800" b="1">
          <a:solidFill>
            <a:schemeClr val="tx1"/>
          </a:solidFill>
          <a:latin typeface="Source Sans Pro" charset="0"/>
          <a:ea typeface="Source Sans Pro" charset="0"/>
          <a:cs typeface="Source Sans Pro" charset="0"/>
        </a:defRPr>
      </a:lvl4pPr>
      <a:lvl5pPr algn="l" rtl="0" eaLnBrk="1" fontAlgn="base" hangingPunct="1">
        <a:lnSpc>
          <a:spcPct val="90000"/>
        </a:lnSpc>
        <a:spcBef>
          <a:spcPct val="0"/>
        </a:spcBef>
        <a:spcAft>
          <a:spcPct val="0"/>
        </a:spcAft>
        <a:defRPr sz="2800" b="1">
          <a:solidFill>
            <a:schemeClr val="tx1"/>
          </a:solidFill>
          <a:latin typeface="Source Sans Pro" charset="0"/>
          <a:ea typeface="Source Sans Pro" charset="0"/>
          <a:cs typeface="Source Sans Pro" charset="0"/>
        </a:defRPr>
      </a:lvl5pPr>
      <a:lvl6pPr marL="457200" algn="l" rtl="0" eaLnBrk="1" fontAlgn="base" hangingPunct="1">
        <a:lnSpc>
          <a:spcPct val="90000"/>
        </a:lnSpc>
        <a:spcBef>
          <a:spcPct val="0"/>
        </a:spcBef>
        <a:spcAft>
          <a:spcPct val="0"/>
        </a:spcAft>
        <a:defRPr sz="3200">
          <a:solidFill>
            <a:schemeClr val="tx1"/>
          </a:solidFill>
          <a:latin typeface="Source Sans Pro" charset="0"/>
          <a:ea typeface="Source Sans Pro" charset="0"/>
          <a:cs typeface="Source Sans Pro" charset="0"/>
        </a:defRPr>
      </a:lvl6pPr>
      <a:lvl7pPr marL="914400" algn="l" rtl="0" eaLnBrk="1" fontAlgn="base" hangingPunct="1">
        <a:lnSpc>
          <a:spcPct val="90000"/>
        </a:lnSpc>
        <a:spcBef>
          <a:spcPct val="0"/>
        </a:spcBef>
        <a:spcAft>
          <a:spcPct val="0"/>
        </a:spcAft>
        <a:defRPr sz="3200">
          <a:solidFill>
            <a:schemeClr val="tx1"/>
          </a:solidFill>
          <a:latin typeface="Source Sans Pro" charset="0"/>
          <a:ea typeface="Source Sans Pro" charset="0"/>
          <a:cs typeface="Source Sans Pro" charset="0"/>
        </a:defRPr>
      </a:lvl7pPr>
      <a:lvl8pPr marL="1371600" algn="l" rtl="0" eaLnBrk="1" fontAlgn="base" hangingPunct="1">
        <a:lnSpc>
          <a:spcPct val="90000"/>
        </a:lnSpc>
        <a:spcBef>
          <a:spcPct val="0"/>
        </a:spcBef>
        <a:spcAft>
          <a:spcPct val="0"/>
        </a:spcAft>
        <a:defRPr sz="3200">
          <a:solidFill>
            <a:schemeClr val="tx1"/>
          </a:solidFill>
          <a:latin typeface="Source Sans Pro" charset="0"/>
          <a:ea typeface="Source Sans Pro" charset="0"/>
          <a:cs typeface="Source Sans Pro" charset="0"/>
        </a:defRPr>
      </a:lvl8pPr>
      <a:lvl9pPr marL="1828800" algn="l" rtl="0" eaLnBrk="1" fontAlgn="base" hangingPunct="1">
        <a:lnSpc>
          <a:spcPct val="90000"/>
        </a:lnSpc>
        <a:spcBef>
          <a:spcPct val="0"/>
        </a:spcBef>
        <a:spcAft>
          <a:spcPct val="0"/>
        </a:spcAft>
        <a:defRPr sz="3200">
          <a:solidFill>
            <a:schemeClr val="tx1"/>
          </a:solidFill>
          <a:latin typeface="Source Sans Pro" charset="0"/>
          <a:ea typeface="Source Sans Pro" charset="0"/>
          <a:cs typeface="Source Sans Pro"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Source Sans Pro" charset="0"/>
          <a:ea typeface="Source Sans Pro" charset="0"/>
          <a:cs typeface="Source Sans Pro"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Source Sans Pro" charset="0"/>
          <a:ea typeface="Source Sans Pro" charset="0"/>
          <a:cs typeface="Source Sans Pro"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Source Sans Pro" charset="0"/>
          <a:ea typeface="Source Sans Pro" charset="0"/>
          <a:cs typeface="Source Sans Pro"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2791" eaLnBrk="0" fontAlgn="base" hangingPunct="0">
              <a:spcBef>
                <a:spcPct val="0"/>
              </a:spcBef>
              <a:spcAft>
                <a:spcPct val="0"/>
              </a:spcAft>
            </a:pPr>
            <a:fld id="{5444CCD6-E0C4-4A30-9720-D14D2128FF79}" type="datetimeFigureOut">
              <a:rPr lang="en-US" smtClean="0">
                <a:solidFill>
                  <a:prstClr val="black">
                    <a:tint val="75000"/>
                  </a:prstClr>
                </a:solidFill>
              </a:rPr>
              <a:pPr defTabSz="912791" eaLnBrk="0" fontAlgn="base" hangingPunct="0">
                <a:spcBef>
                  <a:spcPct val="0"/>
                </a:spcBef>
                <a:spcAft>
                  <a:spcPct val="0"/>
                </a:spcAft>
              </a:pPr>
              <a:t>12/10/2018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2791" eaLnBrk="0" fontAlgn="base" hangingPunct="0">
              <a:spcBef>
                <a:spcPct val="0"/>
              </a:spcBef>
              <a:spcAft>
                <a:spcPct val="0"/>
              </a:spcAft>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2791" eaLnBrk="0" fontAlgn="base" hangingPunct="0">
              <a:spcBef>
                <a:spcPct val="0"/>
              </a:spcBef>
              <a:spcAft>
                <a:spcPct val="0"/>
              </a:spcAft>
            </a:pPr>
            <a:fld id="{E51F891A-329E-471F-8900-A7BA9E338423}" type="slidenum">
              <a:rPr lang="en-US" smtClean="0">
                <a:solidFill>
                  <a:prstClr val="black">
                    <a:tint val="75000"/>
                  </a:prstClr>
                </a:solidFill>
              </a:rPr>
              <a:pPr defTabSz="912791" eaLnBrk="0" fontAlgn="base" hangingPunct="0">
                <a:spcBef>
                  <a:spcPct val="0"/>
                </a:spcBef>
                <a:spcAft>
                  <a:spcPct val="0"/>
                </a:spcAft>
              </a:pPr>
              <a:t>‹#›</a:t>
            </a:fld>
            <a:endParaRPr lang="en-US">
              <a:solidFill>
                <a:prstClr val="black">
                  <a:tint val="75000"/>
                </a:prstClr>
              </a:solidFill>
            </a:endParaRPr>
          </a:p>
        </p:txBody>
      </p:sp>
    </p:spTree>
    <p:extLst>
      <p:ext uri="{BB962C8B-B14F-4D97-AF65-F5344CB8AC3E}">
        <p14:creationId xmlns:p14="http://schemas.microsoft.com/office/powerpoint/2010/main" val="142377716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hyperlink" Target="https://developers.perfectomobile.com/display/PD/Object+Spy"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developers.perfectomobile.com/pages/viewpage.action?pageId=13893679" TargetMode="External"/><Relationship Id="rId5" Type="http://schemas.openxmlformats.org/officeDocument/2006/relationships/hyperlink" Target="http://www.w3schools.com/xml/" TargetMode="External"/><Relationship Id="rId4" Type="http://schemas.openxmlformats.org/officeDocument/2006/relationships/hyperlink" Target="http://www.w3schools.com/XPath/"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985200" cy="685800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8024" y="5015754"/>
            <a:ext cx="3831877" cy="1698273"/>
          </a:xfrm>
          <a:prstGeom prst="rect">
            <a:avLst/>
          </a:prstGeom>
        </p:spPr>
      </p:pic>
      <p:sp>
        <p:nvSpPr>
          <p:cNvPr id="14" name="TextBox 13"/>
          <p:cNvSpPr txBox="1"/>
          <p:nvPr/>
        </p:nvSpPr>
        <p:spPr>
          <a:xfrm>
            <a:off x="1238252" y="2184247"/>
            <a:ext cx="10027629" cy="1384995"/>
          </a:xfrm>
          <a:prstGeom prst="rect">
            <a:avLst/>
          </a:prstGeom>
          <a:noFill/>
          <a:effectLst>
            <a:outerShdw blurRad="88900" dist="50800" dir="3000000" algn="ctr" rotWithShape="0">
              <a:srgbClr val="000000">
                <a:alpha val="43137"/>
              </a:srgbClr>
            </a:outerShdw>
          </a:effectLst>
        </p:spPr>
        <p:txBody>
          <a:bodyPr wrap="square" rtlCol="0">
            <a:spAutoFit/>
          </a:bodyPr>
          <a:lstStyle/>
          <a:p>
            <a:pPr algn="r" defTabSz="914377">
              <a:defRPr/>
            </a:pPr>
            <a:r>
              <a:rPr lang="en-US" sz="6000" kern="0" dirty="0">
                <a:solidFill>
                  <a:prstClr val="white"/>
                </a:solidFill>
                <a:latin typeface="OfficinaSanITCBol" panose="02000806040000020004" pitchFamily="2" charset="0"/>
              </a:rPr>
              <a:t>Objects &amp; Perfecto</a:t>
            </a:r>
          </a:p>
          <a:p>
            <a:pPr algn="r" defTabSz="914377">
              <a:defRPr/>
            </a:pPr>
            <a:endParaRPr lang="en-US" sz="2400" kern="0" dirty="0">
              <a:solidFill>
                <a:prstClr val="white"/>
              </a:solidFill>
              <a:latin typeface="OfficinaSanITCBol" panose="02000806040000020004" pitchFamily="2" charset="0"/>
            </a:endParaRPr>
          </a:p>
        </p:txBody>
      </p:sp>
    </p:spTree>
    <p:extLst>
      <p:ext uri="{BB962C8B-B14F-4D97-AF65-F5344CB8AC3E}">
        <p14:creationId xmlns:p14="http://schemas.microsoft.com/office/powerpoint/2010/main" val="12466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021774"/>
          </a:xfrm>
          <a:prstGeom prst="rect">
            <a:avLst/>
          </a:prstGeom>
        </p:spPr>
      </p:pic>
      <p:sp>
        <p:nvSpPr>
          <p:cNvPr id="5" name="TextBox 4"/>
          <p:cNvSpPr txBox="1"/>
          <p:nvPr/>
        </p:nvSpPr>
        <p:spPr>
          <a:xfrm>
            <a:off x="2119086" y="2119086"/>
            <a:ext cx="4383314" cy="830997"/>
          </a:xfrm>
          <a:prstGeom prst="rect">
            <a:avLst/>
          </a:prstGeom>
          <a:noFill/>
        </p:spPr>
        <p:txBody>
          <a:bodyPr wrap="square" rtlCol="0">
            <a:spAutoFit/>
          </a:bodyPr>
          <a:lstStyle/>
          <a:p>
            <a:r>
              <a:rPr lang="en-US" sz="4800" b="1" dirty="0"/>
              <a:t>The Object Spy</a:t>
            </a:r>
          </a:p>
        </p:txBody>
      </p:sp>
    </p:spTree>
    <p:extLst>
      <p:ext uri="{BB962C8B-B14F-4D97-AF65-F5344CB8AC3E}">
        <p14:creationId xmlns:p14="http://schemas.microsoft.com/office/powerpoint/2010/main" val="10765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999" y="124371"/>
            <a:ext cx="8229600" cy="589128"/>
          </a:xfrm>
        </p:spPr>
        <p:txBody>
          <a:bodyPr/>
          <a:lstStyle/>
          <a:p>
            <a:r>
              <a:rPr lang="en-US" dirty="0"/>
              <a:t>Intro to Object Spy</a:t>
            </a:r>
          </a:p>
        </p:txBody>
      </p:sp>
      <p:sp>
        <p:nvSpPr>
          <p:cNvPr id="3" name="Content Placeholder 2"/>
          <p:cNvSpPr>
            <a:spLocks noGrp="1"/>
          </p:cNvSpPr>
          <p:nvPr>
            <p:ph idx="4294967295"/>
          </p:nvPr>
        </p:nvSpPr>
        <p:spPr>
          <a:xfrm>
            <a:off x="611999" y="1008708"/>
            <a:ext cx="4610451" cy="5297824"/>
          </a:xfrm>
        </p:spPr>
        <p:txBody>
          <a:bodyPr>
            <a:normAutofit/>
          </a:bodyPr>
          <a:lstStyle/>
          <a:p>
            <a:r>
              <a:rPr lang="en-US" sz="2400" dirty="0"/>
              <a:t>The Spy displays the UI &amp; XML</a:t>
            </a:r>
          </a:p>
          <a:p>
            <a:endParaRPr lang="en-US" sz="24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1297" y="0"/>
            <a:ext cx="6380703" cy="6858000"/>
          </a:xfrm>
          <a:prstGeom prst="rect">
            <a:avLst/>
          </a:prstGeom>
        </p:spPr>
      </p:pic>
    </p:spTree>
    <p:extLst>
      <p:ext uri="{BB962C8B-B14F-4D97-AF65-F5344CB8AC3E}">
        <p14:creationId xmlns:p14="http://schemas.microsoft.com/office/powerpoint/2010/main" val="1305853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999" y="124371"/>
            <a:ext cx="8229600" cy="589128"/>
          </a:xfrm>
        </p:spPr>
        <p:txBody>
          <a:bodyPr/>
          <a:lstStyle/>
          <a:p>
            <a:r>
              <a:rPr lang="en-US" dirty="0"/>
              <a:t>Selecting an Object</a:t>
            </a:r>
          </a:p>
        </p:txBody>
      </p:sp>
      <p:sp>
        <p:nvSpPr>
          <p:cNvPr id="3" name="Content Placeholder 2"/>
          <p:cNvSpPr>
            <a:spLocks noGrp="1"/>
          </p:cNvSpPr>
          <p:nvPr>
            <p:ph idx="4294967295"/>
          </p:nvPr>
        </p:nvSpPr>
        <p:spPr>
          <a:xfrm>
            <a:off x="612000" y="1008708"/>
            <a:ext cx="4280512" cy="5297824"/>
          </a:xfrm>
        </p:spPr>
        <p:txBody>
          <a:bodyPr>
            <a:normAutofit/>
          </a:bodyPr>
          <a:lstStyle/>
          <a:p>
            <a:pPr marL="0" indent="0">
              <a:buNone/>
            </a:pPr>
            <a:r>
              <a:rPr lang="en-US" sz="2400" dirty="0"/>
              <a:t>Once you select an element you can see its properties (attributes) under the property view.</a:t>
            </a:r>
          </a:p>
          <a:p>
            <a:pPr marL="0" indent="0">
              <a:buNone/>
            </a:pPr>
            <a:r>
              <a:rPr lang="en-US" sz="2400" dirty="0"/>
              <a:t>The first two entries in the property window give you two default XPath expressions</a:t>
            </a:r>
          </a:p>
          <a:p>
            <a:r>
              <a:rPr lang="en-US" sz="2000" dirty="0"/>
              <a:t>Object Locator </a:t>
            </a:r>
            <a:r>
              <a:rPr lang="en-US" sz="2000" b="1" dirty="0"/>
              <a:t>(Best Practice - What)</a:t>
            </a:r>
            <a:r>
              <a:rPr lang="en-US" sz="2000" dirty="0"/>
              <a:t>: A relative XPath expression</a:t>
            </a:r>
          </a:p>
          <a:p>
            <a:r>
              <a:rPr lang="en-US" sz="2000"/>
              <a:t>XPath </a:t>
            </a:r>
            <a:r>
              <a:rPr lang="en-US" sz="2000" b="1" dirty="0"/>
              <a:t>(Where) </a:t>
            </a:r>
            <a:r>
              <a:rPr lang="en-US" sz="2000" dirty="0"/>
              <a:t>: An absolute XPath expression</a:t>
            </a:r>
          </a:p>
        </p:txBody>
      </p:sp>
      <p:pic>
        <p:nvPicPr>
          <p:cNvPr id="4" name="Picture 3"/>
          <p:cNvPicPr>
            <a:picLocks noChangeAspect="1"/>
          </p:cNvPicPr>
          <p:nvPr/>
        </p:nvPicPr>
        <p:blipFill>
          <a:blip r:embed="rId3"/>
          <a:stretch>
            <a:fillRect/>
          </a:stretch>
        </p:blipFill>
        <p:spPr>
          <a:xfrm>
            <a:off x="5344999" y="864867"/>
            <a:ext cx="3770720" cy="5441665"/>
          </a:xfrm>
          <a:prstGeom prst="rect">
            <a:avLst/>
          </a:prstGeom>
        </p:spPr>
      </p:pic>
      <p:sp>
        <p:nvSpPr>
          <p:cNvPr id="5" name="Rounded Rectangle 4"/>
          <p:cNvSpPr/>
          <p:nvPr/>
        </p:nvSpPr>
        <p:spPr>
          <a:xfrm>
            <a:off x="6589335" y="5203596"/>
            <a:ext cx="2526383" cy="989814"/>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605860" y="3770721"/>
            <a:ext cx="1509858" cy="256095"/>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674176" y="5436123"/>
            <a:ext cx="2262433" cy="477625"/>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2306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999" y="124371"/>
            <a:ext cx="8229600" cy="589128"/>
          </a:xfrm>
        </p:spPr>
        <p:txBody>
          <a:bodyPr/>
          <a:lstStyle/>
          <a:p>
            <a:r>
              <a:rPr lang="en-US"/>
              <a:t>Find Object</a:t>
            </a:r>
          </a:p>
        </p:txBody>
      </p:sp>
      <p:sp>
        <p:nvSpPr>
          <p:cNvPr id="3" name="Content Placeholder 2"/>
          <p:cNvSpPr>
            <a:spLocks noGrp="1"/>
          </p:cNvSpPr>
          <p:nvPr>
            <p:ph idx="4294967295"/>
          </p:nvPr>
        </p:nvSpPr>
        <p:spPr>
          <a:xfrm>
            <a:off x="612000" y="1008708"/>
            <a:ext cx="5468290" cy="5297824"/>
          </a:xfrm>
        </p:spPr>
        <p:txBody>
          <a:bodyPr>
            <a:normAutofit/>
          </a:bodyPr>
          <a:lstStyle/>
          <a:p>
            <a:pPr marL="0" indent="0">
              <a:buNone/>
            </a:pPr>
            <a:r>
              <a:rPr lang="en-US" sz="2400" dirty="0"/>
              <a:t>The Find Objects window allows you to test your XPath expression on the open device.  </a:t>
            </a:r>
          </a:p>
          <a:p>
            <a:pPr marL="0" indent="0">
              <a:buNone/>
            </a:pPr>
            <a:r>
              <a:rPr lang="en-US" sz="2400" dirty="0"/>
              <a:t>If you have more than one device open you can even test across many devices by selecting the “On all devices” radio button.</a:t>
            </a:r>
          </a:p>
          <a:p>
            <a:pPr marL="0" indent="0">
              <a:buNone/>
            </a:pPr>
            <a:r>
              <a:rPr lang="en-US" sz="2400" dirty="0"/>
              <a:t>Enter your XPath expression and click the magnifying glass to test the expression.</a:t>
            </a:r>
          </a:p>
        </p:txBody>
      </p:sp>
      <p:pic>
        <p:nvPicPr>
          <p:cNvPr id="4" name="Picture 3"/>
          <p:cNvPicPr>
            <a:picLocks noChangeAspect="1"/>
          </p:cNvPicPr>
          <p:nvPr/>
        </p:nvPicPr>
        <p:blipFill>
          <a:blip r:embed="rId3"/>
          <a:stretch>
            <a:fillRect/>
          </a:stretch>
        </p:blipFill>
        <p:spPr>
          <a:xfrm>
            <a:off x="6370590" y="838760"/>
            <a:ext cx="3788755" cy="5637720"/>
          </a:xfrm>
          <a:prstGeom prst="rect">
            <a:avLst/>
          </a:prstGeom>
        </p:spPr>
      </p:pic>
      <p:sp>
        <p:nvSpPr>
          <p:cNvPr id="5" name="Rounded Rectangle 4"/>
          <p:cNvSpPr/>
          <p:nvPr/>
        </p:nvSpPr>
        <p:spPr>
          <a:xfrm>
            <a:off x="6370589" y="989854"/>
            <a:ext cx="3788756" cy="791812"/>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9608663" y="1357479"/>
            <a:ext cx="270627" cy="247105"/>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093277" y="999282"/>
            <a:ext cx="1485115" cy="17907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5377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999" y="124371"/>
            <a:ext cx="8229600" cy="589128"/>
          </a:xfrm>
        </p:spPr>
        <p:txBody>
          <a:bodyPr/>
          <a:lstStyle/>
          <a:p>
            <a:r>
              <a:rPr lang="en-US"/>
              <a:t>Image Window</a:t>
            </a:r>
          </a:p>
        </p:txBody>
      </p:sp>
      <p:sp>
        <p:nvSpPr>
          <p:cNvPr id="5" name="Content Placeholder 2"/>
          <p:cNvSpPr txBox="1">
            <a:spLocks/>
          </p:cNvSpPr>
          <p:nvPr/>
        </p:nvSpPr>
        <p:spPr bwMode="auto">
          <a:xfrm>
            <a:off x="611999" y="1008708"/>
            <a:ext cx="4667011" cy="5297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Source Sans Pro" charset="0"/>
                <a:ea typeface="Source Sans Pro" charset="0"/>
                <a:cs typeface="Source Sans Pro"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Source Sans Pro" charset="0"/>
                <a:ea typeface="Source Sans Pro" charset="0"/>
                <a:cs typeface="Source Sans Pro"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Source Sans Pro" charset="0"/>
                <a:ea typeface="Source Sans Pro" charset="0"/>
                <a:cs typeface="Source Sans Pro"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00">
              <a:buNone/>
            </a:pPr>
            <a:r>
              <a:rPr lang="en-US" sz="2400" dirty="0"/>
              <a:t>The image window represents the graphical view of the Object tree.  Select the identified objects to target the element in the Object tree easily.</a:t>
            </a:r>
          </a:p>
          <a:p>
            <a:pPr marL="0" indent="0" defTabSz="914400">
              <a:buNone/>
            </a:pPr>
            <a:r>
              <a:rPr lang="en-US" sz="2400" dirty="0"/>
              <a:t>The row of icons below the image perform the following actions:</a:t>
            </a:r>
          </a:p>
          <a:p>
            <a:pPr marL="457200" indent="-457200" defTabSz="914400">
              <a:buFont typeface="+mj-lt"/>
              <a:buAutoNum type="arabicPeriod"/>
            </a:pPr>
            <a:r>
              <a:rPr lang="en-US" sz="2000" dirty="0"/>
              <a:t>Refresh the image/tree in the event the view on the device changed</a:t>
            </a:r>
          </a:p>
          <a:p>
            <a:pPr marL="457200" indent="-457200" defTabSz="914400">
              <a:buFont typeface="+mj-lt"/>
              <a:buAutoNum type="arabicPeriod"/>
            </a:pPr>
            <a:r>
              <a:rPr lang="en-US" sz="2000" dirty="0"/>
              <a:t>Filter out layers (buttons, images, links, </a:t>
            </a:r>
            <a:r>
              <a:rPr lang="en-US" sz="2000" dirty="0" err="1"/>
              <a:t>etc</a:t>
            </a:r>
            <a:r>
              <a:rPr lang="en-US" sz="2000" dirty="0"/>
              <a:t>)</a:t>
            </a:r>
          </a:p>
          <a:p>
            <a:pPr marL="457200" indent="-457200" defTabSz="914400">
              <a:buFont typeface="+mj-lt"/>
              <a:buAutoNum type="arabicPeriod"/>
            </a:pPr>
            <a:r>
              <a:rPr lang="en-US" sz="2000" dirty="0"/>
              <a:t>Zoom Out Image</a:t>
            </a:r>
          </a:p>
          <a:p>
            <a:pPr marL="457200" indent="-457200" defTabSz="914400">
              <a:buFont typeface="+mj-lt"/>
              <a:buAutoNum type="arabicPeriod"/>
            </a:pPr>
            <a:r>
              <a:rPr lang="en-US" sz="2000" dirty="0"/>
              <a:t>Fit Image</a:t>
            </a:r>
          </a:p>
          <a:p>
            <a:pPr marL="457200" indent="-457200" defTabSz="914400">
              <a:buFont typeface="+mj-lt"/>
              <a:buAutoNum type="arabicPeriod"/>
            </a:pPr>
            <a:r>
              <a:rPr lang="en-US" sz="2000" dirty="0"/>
              <a:t>Zoom In Image</a:t>
            </a:r>
          </a:p>
        </p:txBody>
      </p:sp>
      <p:grpSp>
        <p:nvGrpSpPr>
          <p:cNvPr id="8" name="Group 7"/>
          <p:cNvGrpSpPr/>
          <p:nvPr/>
        </p:nvGrpSpPr>
        <p:grpSpPr>
          <a:xfrm>
            <a:off x="5865428" y="864867"/>
            <a:ext cx="3817853" cy="5441665"/>
            <a:chOff x="5297866" y="864867"/>
            <a:chExt cx="3817853" cy="5441665"/>
          </a:xfrm>
        </p:grpSpPr>
        <p:grpSp>
          <p:nvGrpSpPr>
            <p:cNvPr id="3" name="Group 2"/>
            <p:cNvGrpSpPr/>
            <p:nvPr/>
          </p:nvGrpSpPr>
          <p:grpSpPr>
            <a:xfrm>
              <a:off x="5297866" y="864867"/>
              <a:ext cx="3817853" cy="5441665"/>
              <a:chOff x="5297866" y="864867"/>
              <a:chExt cx="3817853" cy="5441665"/>
            </a:xfrm>
          </p:grpSpPr>
          <p:pic>
            <p:nvPicPr>
              <p:cNvPr id="4" name="Picture 3"/>
              <p:cNvPicPr>
                <a:picLocks noChangeAspect="1"/>
              </p:cNvPicPr>
              <p:nvPr/>
            </p:nvPicPr>
            <p:blipFill>
              <a:blip r:embed="rId3"/>
              <a:stretch>
                <a:fillRect/>
              </a:stretch>
            </p:blipFill>
            <p:spPr>
              <a:xfrm>
                <a:off x="5344999" y="864867"/>
                <a:ext cx="3770720" cy="5441665"/>
              </a:xfrm>
              <a:prstGeom prst="rect">
                <a:avLst/>
              </a:prstGeom>
            </p:spPr>
          </p:pic>
          <p:sp>
            <p:nvSpPr>
              <p:cNvPr id="6" name="Rounded Rectangle 5"/>
              <p:cNvSpPr/>
              <p:nvPr/>
            </p:nvSpPr>
            <p:spPr>
              <a:xfrm>
                <a:off x="5297866" y="2639505"/>
                <a:ext cx="1461154" cy="2696066"/>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ounded Rectangle 6"/>
            <p:cNvSpPr/>
            <p:nvPr/>
          </p:nvSpPr>
          <p:spPr>
            <a:xfrm>
              <a:off x="5363853" y="5043341"/>
              <a:ext cx="1225483" cy="237241"/>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60128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9865102" y="4043222"/>
            <a:ext cx="2181957" cy="1979973"/>
          </a:xfrm>
          <a:prstGeom prst="rect">
            <a:avLst/>
          </a:prstGeom>
        </p:spPr>
      </p:pic>
      <p:sp>
        <p:nvSpPr>
          <p:cNvPr id="2" name="Title 1"/>
          <p:cNvSpPr>
            <a:spLocks noGrp="1"/>
          </p:cNvSpPr>
          <p:nvPr>
            <p:ph type="title"/>
          </p:nvPr>
        </p:nvSpPr>
        <p:spPr>
          <a:xfrm>
            <a:off x="611999" y="124371"/>
            <a:ext cx="8229600" cy="589128"/>
          </a:xfrm>
        </p:spPr>
        <p:txBody>
          <a:bodyPr/>
          <a:lstStyle/>
          <a:p>
            <a:r>
              <a:rPr lang="en-US"/>
              <a:t>Export Object Tree</a:t>
            </a:r>
          </a:p>
        </p:txBody>
      </p:sp>
      <p:sp>
        <p:nvSpPr>
          <p:cNvPr id="3" name="Content Placeholder 2"/>
          <p:cNvSpPr>
            <a:spLocks noGrp="1"/>
          </p:cNvSpPr>
          <p:nvPr>
            <p:ph idx="4294967295"/>
          </p:nvPr>
        </p:nvSpPr>
        <p:spPr>
          <a:xfrm>
            <a:off x="611999" y="1008708"/>
            <a:ext cx="5298607" cy="5297824"/>
          </a:xfrm>
        </p:spPr>
        <p:txBody>
          <a:bodyPr>
            <a:normAutofit/>
          </a:bodyPr>
          <a:lstStyle/>
          <a:p>
            <a:pPr marL="0" indent="0">
              <a:buNone/>
            </a:pPr>
            <a:r>
              <a:rPr lang="en-US" sz="2400" dirty="0"/>
              <a:t>Although the Object Spy will give you a view of the objects and their attributes you can also export the Object tree to work with it  in textual format directly through your default browser.</a:t>
            </a:r>
          </a:p>
        </p:txBody>
      </p:sp>
      <p:pic>
        <p:nvPicPr>
          <p:cNvPr id="4" name="Picture 3"/>
          <p:cNvPicPr>
            <a:picLocks noChangeAspect="1"/>
          </p:cNvPicPr>
          <p:nvPr/>
        </p:nvPicPr>
        <p:blipFill>
          <a:blip r:embed="rId4"/>
          <a:stretch>
            <a:fillRect/>
          </a:stretch>
        </p:blipFill>
        <p:spPr>
          <a:xfrm>
            <a:off x="5848546" y="864867"/>
            <a:ext cx="3770720" cy="5441665"/>
          </a:xfrm>
          <a:prstGeom prst="rect">
            <a:avLst/>
          </a:prstGeom>
        </p:spPr>
      </p:pic>
      <p:sp>
        <p:nvSpPr>
          <p:cNvPr id="5" name="Rounded Rectangle 4"/>
          <p:cNvSpPr/>
          <p:nvPr/>
        </p:nvSpPr>
        <p:spPr>
          <a:xfrm>
            <a:off x="7145518" y="5033912"/>
            <a:ext cx="256879" cy="256095"/>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a:stretch>
            <a:fillRect/>
          </a:stretch>
        </p:blipFill>
        <p:spPr>
          <a:xfrm>
            <a:off x="6988795" y="2135002"/>
            <a:ext cx="3848100" cy="1628775"/>
          </a:xfrm>
          <a:prstGeom prst="rect">
            <a:avLst/>
          </a:prstGeom>
        </p:spPr>
      </p:pic>
      <p:sp>
        <p:nvSpPr>
          <p:cNvPr id="7" name="Rounded Rectangle 6"/>
          <p:cNvSpPr/>
          <p:nvPr/>
        </p:nvSpPr>
        <p:spPr>
          <a:xfrm>
            <a:off x="9717657" y="3456058"/>
            <a:ext cx="406730" cy="256095"/>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7402397" y="3763777"/>
            <a:ext cx="827203" cy="127013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0815425" y="3727078"/>
            <a:ext cx="331728" cy="33588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690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999" y="124371"/>
            <a:ext cx="8229600" cy="589128"/>
          </a:xfrm>
        </p:spPr>
        <p:txBody>
          <a:bodyPr/>
          <a:lstStyle/>
          <a:p>
            <a:r>
              <a:rPr lang="en-US"/>
              <a:t>Commands</a:t>
            </a:r>
          </a:p>
        </p:txBody>
      </p:sp>
      <p:sp>
        <p:nvSpPr>
          <p:cNvPr id="3" name="Content Placeholder 2"/>
          <p:cNvSpPr>
            <a:spLocks noGrp="1"/>
          </p:cNvSpPr>
          <p:nvPr>
            <p:ph idx="4294967295"/>
          </p:nvPr>
        </p:nvSpPr>
        <p:spPr>
          <a:xfrm>
            <a:off x="612000" y="1008708"/>
            <a:ext cx="5468290" cy="5297824"/>
          </a:xfrm>
        </p:spPr>
        <p:txBody>
          <a:bodyPr>
            <a:normAutofit/>
          </a:bodyPr>
          <a:lstStyle/>
          <a:p>
            <a:pPr marL="0" indent="0">
              <a:buNone/>
            </a:pPr>
            <a:r>
              <a:rPr lang="en-US" sz="2400" dirty="0"/>
              <a:t>Once you select an element in the object tree you also have the option of testing the interaction with the element through the commands.</a:t>
            </a:r>
          </a:p>
          <a:p>
            <a:pPr marL="0" indent="0">
              <a:buNone/>
            </a:pPr>
            <a:r>
              <a:rPr lang="en-US" sz="2400" dirty="0"/>
              <a:t>Once you select a command the parameter window will enable and allow you to set parameters like the type of By method you wish to use and the expression associated with it.</a:t>
            </a:r>
          </a:p>
          <a:p>
            <a:pPr marL="0" indent="0">
              <a:buNone/>
            </a:pPr>
            <a:r>
              <a:rPr lang="en-US" sz="2400" dirty="0"/>
              <a:t>Next select the check box “Execute on Add” and click Add.  If all checks out you’ll see the command physically interact with the device.</a:t>
            </a:r>
          </a:p>
          <a:p>
            <a:pPr marL="0" indent="0">
              <a:buNone/>
            </a:pPr>
            <a:endParaRPr lang="en-US" sz="2400" dirty="0"/>
          </a:p>
        </p:txBody>
      </p:sp>
      <p:pic>
        <p:nvPicPr>
          <p:cNvPr id="4" name="Picture 3"/>
          <p:cNvPicPr>
            <a:picLocks noChangeAspect="1"/>
          </p:cNvPicPr>
          <p:nvPr/>
        </p:nvPicPr>
        <p:blipFill>
          <a:blip r:embed="rId3"/>
          <a:stretch>
            <a:fillRect/>
          </a:stretch>
        </p:blipFill>
        <p:spPr>
          <a:xfrm>
            <a:off x="6370590" y="838760"/>
            <a:ext cx="3788755" cy="5637720"/>
          </a:xfrm>
          <a:prstGeom prst="rect">
            <a:avLst/>
          </a:prstGeom>
        </p:spPr>
      </p:pic>
      <p:sp>
        <p:nvSpPr>
          <p:cNvPr id="5" name="Rounded Rectangle 4"/>
          <p:cNvSpPr/>
          <p:nvPr/>
        </p:nvSpPr>
        <p:spPr>
          <a:xfrm>
            <a:off x="6370590" y="5275431"/>
            <a:ext cx="1312255" cy="955687"/>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370589" y="1921060"/>
            <a:ext cx="3788756" cy="1227493"/>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521597" y="6268823"/>
            <a:ext cx="1161248" cy="250729"/>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3986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Knowledge Check!</a:t>
            </a:r>
          </a:p>
        </p:txBody>
      </p:sp>
      <p:sp>
        <p:nvSpPr>
          <p:cNvPr id="4" name="Slide Number Placeholder 3"/>
          <p:cNvSpPr>
            <a:spLocks noGrp="1"/>
          </p:cNvSpPr>
          <p:nvPr>
            <p:ph type="sldNum" sz="quarter" idx="11"/>
          </p:nvPr>
        </p:nvSpPr>
        <p:spPr/>
        <p:txBody>
          <a:bodyPr/>
          <a:lstStyle/>
          <a:p>
            <a:fld id="{67E8BDE3-577F-F44F-8FED-761430B528A4}" type="slidenum">
              <a:rPr lang="en-US" smtClean="0">
                <a:latin typeface="Corbel" panose="020B0503020204020204" pitchFamily="34" charset="0"/>
              </a:rPr>
              <a:pPr/>
              <a:t>17</a:t>
            </a:fld>
            <a:endParaRPr lang="en-US">
              <a:latin typeface="Corbel" panose="020B0503020204020204" pitchFamily="34" charset="0"/>
            </a:endParaRPr>
          </a:p>
        </p:txBody>
      </p:sp>
      <p:sp>
        <p:nvSpPr>
          <p:cNvPr id="3" name="TextBox 2"/>
          <p:cNvSpPr txBox="1"/>
          <p:nvPr/>
        </p:nvSpPr>
        <p:spPr>
          <a:xfrm>
            <a:off x="808073" y="1371600"/>
            <a:ext cx="10381897" cy="1938992"/>
          </a:xfrm>
          <a:prstGeom prst="rect">
            <a:avLst/>
          </a:prstGeom>
          <a:noFill/>
        </p:spPr>
        <p:txBody>
          <a:bodyPr wrap="square" rtlCol="0">
            <a:spAutoFit/>
          </a:bodyPr>
          <a:lstStyle/>
          <a:p>
            <a:pPr marL="342900" indent="-342900">
              <a:buAutoNum type="arabicPeriod"/>
            </a:pPr>
            <a:r>
              <a:rPr lang="en-US" sz="2400" dirty="0">
                <a:latin typeface="Source Sans Pro" panose="020B0503030403020204" pitchFamily="34" charset="0"/>
                <a:ea typeface="Source Sans Pro" panose="020B0503030403020204" pitchFamily="34" charset="0"/>
              </a:rPr>
              <a:t>If I’m having an issue finding an element or an attribute in the Object Spy what should I do?</a:t>
            </a:r>
          </a:p>
          <a:p>
            <a:pPr marL="342900" indent="-342900">
              <a:buAutoNum type="arabicPeriod"/>
            </a:pPr>
            <a:endParaRPr lang="en-US" sz="2400" dirty="0">
              <a:latin typeface="Source Sans Pro" panose="020B0503030403020204" pitchFamily="34" charset="0"/>
              <a:ea typeface="Source Sans Pro" panose="020B0503030403020204" pitchFamily="34" charset="0"/>
            </a:endParaRPr>
          </a:p>
          <a:p>
            <a:pPr marL="342900" indent="-342900">
              <a:buAutoNum type="arabicPeriod"/>
            </a:pPr>
            <a:r>
              <a:rPr lang="en-US" sz="2400" dirty="0">
                <a:latin typeface="Source Sans Pro" panose="020B0503030403020204" pitchFamily="34" charset="0"/>
                <a:ea typeface="Source Sans Pro" panose="020B0503030403020204" pitchFamily="34" charset="0"/>
              </a:rPr>
              <a:t>How can I confirm if an XPath expression works as intended using the Object Spy?</a:t>
            </a:r>
          </a:p>
        </p:txBody>
      </p:sp>
    </p:spTree>
    <p:extLst>
      <p:ext uri="{BB962C8B-B14F-4D97-AF65-F5344CB8AC3E}">
        <p14:creationId xmlns:p14="http://schemas.microsoft.com/office/powerpoint/2010/main" val="4082890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537029" y="1117600"/>
            <a:ext cx="6168571" cy="707886"/>
          </a:xfrm>
          <a:prstGeom prst="rect">
            <a:avLst/>
          </a:prstGeom>
          <a:noFill/>
        </p:spPr>
        <p:txBody>
          <a:bodyPr wrap="square" rtlCol="0">
            <a:spAutoFit/>
          </a:bodyPr>
          <a:lstStyle/>
          <a:p>
            <a:r>
              <a:rPr lang="en-US" sz="4000" b="1" dirty="0"/>
              <a:t>Assignment &amp; Resources</a:t>
            </a:r>
          </a:p>
        </p:txBody>
      </p:sp>
    </p:spTree>
    <p:extLst>
      <p:ext uri="{BB962C8B-B14F-4D97-AF65-F5344CB8AC3E}">
        <p14:creationId xmlns:p14="http://schemas.microsoft.com/office/powerpoint/2010/main" val="1054479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86E70-7703-469A-BBD5-A94DE01C8C8E}"/>
              </a:ext>
            </a:extLst>
          </p:cNvPr>
          <p:cNvSpPr>
            <a:spLocks noGrp="1"/>
          </p:cNvSpPr>
          <p:nvPr>
            <p:ph type="title"/>
          </p:nvPr>
        </p:nvSpPr>
        <p:spPr/>
        <p:txBody>
          <a:bodyPr/>
          <a:lstStyle/>
          <a:p>
            <a:r>
              <a:rPr lang="en-US" dirty="0"/>
              <a:t>Assignment – our first Script</a:t>
            </a:r>
          </a:p>
        </p:txBody>
      </p:sp>
      <p:sp>
        <p:nvSpPr>
          <p:cNvPr id="3" name="Content Placeholder 2">
            <a:extLst>
              <a:ext uri="{FF2B5EF4-FFF2-40B4-BE49-F238E27FC236}">
                <a16:creationId xmlns:a16="http://schemas.microsoft.com/office/drawing/2014/main" id="{785FB1EC-4FB6-4BD8-8FF6-BE2F91E3DF01}"/>
              </a:ext>
            </a:extLst>
          </p:cNvPr>
          <p:cNvSpPr txBox="1">
            <a:spLocks/>
          </p:cNvSpPr>
          <p:nvPr/>
        </p:nvSpPr>
        <p:spPr>
          <a:xfrm>
            <a:off x="838200" y="1182688"/>
            <a:ext cx="10515600" cy="4660900"/>
          </a:xfrm>
          <a:prstGeom prst="rect">
            <a:avLst/>
          </a:prstGeom>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Source Sans Pro" charset="0"/>
                <a:ea typeface="Source Sans Pro" charset="0"/>
                <a:cs typeface="Source Sans Pro"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Source Sans Pro" charset="0"/>
                <a:ea typeface="Source Sans Pro" charset="0"/>
                <a:cs typeface="Source Sans Pro"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Source Sans Pro" charset="0"/>
                <a:ea typeface="Source Sans Pro" charset="0"/>
                <a:cs typeface="Source Sans Pro"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en-US" dirty="0"/>
              <a:t>We have learned enough to try out an assignment</a:t>
            </a:r>
          </a:p>
          <a:p>
            <a:pPr defTabSz="914400"/>
            <a:r>
              <a:rPr lang="en-US" dirty="0"/>
              <a:t>We’ll start out by using a sample and extending it</a:t>
            </a:r>
          </a:p>
          <a:p>
            <a:pPr defTabSz="914400"/>
            <a:r>
              <a:rPr lang="en-US" dirty="0"/>
              <a:t>Open the first sample (Wikipedia) in the training project</a:t>
            </a:r>
          </a:p>
          <a:p>
            <a:pPr lvl="1" defTabSz="914400"/>
            <a:r>
              <a:rPr lang="en-US" dirty="0"/>
              <a:t>See the use of Selenium commands</a:t>
            </a:r>
          </a:p>
          <a:p>
            <a:pPr defTabSz="914400"/>
            <a:r>
              <a:rPr lang="en-US" dirty="0"/>
              <a:t>The sample contains reporting commands &amp; Visual Analysis checkpoints, we will learn about them in future modules.</a:t>
            </a:r>
          </a:p>
          <a:p>
            <a:pPr defTabSz="914400"/>
            <a:r>
              <a:rPr lang="en-US" dirty="0"/>
              <a:t>Run the sample</a:t>
            </a:r>
          </a:p>
        </p:txBody>
      </p:sp>
    </p:spTree>
    <p:extLst>
      <p:ext uri="{BB962C8B-B14F-4D97-AF65-F5344CB8AC3E}">
        <p14:creationId xmlns:p14="http://schemas.microsoft.com/office/powerpoint/2010/main" val="959015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999" y="124371"/>
            <a:ext cx="8229600" cy="589128"/>
          </a:xfrm>
        </p:spPr>
        <p:txBody>
          <a:bodyPr/>
          <a:lstStyle/>
          <a:p>
            <a:r>
              <a:rPr lang="en-US"/>
              <a:t>Overview</a:t>
            </a:r>
          </a:p>
        </p:txBody>
      </p:sp>
      <p:sp>
        <p:nvSpPr>
          <p:cNvPr id="3" name="Content Placeholder 2"/>
          <p:cNvSpPr>
            <a:spLocks noGrp="1"/>
          </p:cNvSpPr>
          <p:nvPr>
            <p:ph idx="4294967295"/>
          </p:nvPr>
        </p:nvSpPr>
        <p:spPr>
          <a:xfrm>
            <a:off x="611999" y="1089095"/>
            <a:ext cx="10933113" cy="5086350"/>
          </a:xfrm>
        </p:spPr>
        <p:txBody>
          <a:bodyPr>
            <a:normAutofit/>
          </a:bodyPr>
          <a:lstStyle/>
          <a:p>
            <a:r>
              <a:rPr lang="en-US" dirty="0"/>
              <a:t>Below are the concepts you will learn by the end of this session:</a:t>
            </a:r>
          </a:p>
          <a:p>
            <a:endParaRPr lang="en-US" dirty="0"/>
          </a:p>
          <a:p>
            <a:pPr lvl="1"/>
            <a:r>
              <a:rPr lang="en-US" dirty="0"/>
              <a:t>Switching between different application “contexts”</a:t>
            </a:r>
          </a:p>
          <a:p>
            <a:pPr lvl="1"/>
            <a:r>
              <a:rPr lang="en-US" dirty="0"/>
              <a:t>Understand the differences between the available Frameworks</a:t>
            </a:r>
          </a:p>
          <a:p>
            <a:pPr lvl="1"/>
            <a:r>
              <a:rPr lang="en-US" dirty="0"/>
              <a:t>Using the Perfecto Object Spy</a:t>
            </a:r>
          </a:p>
        </p:txBody>
      </p:sp>
    </p:spTree>
    <p:extLst>
      <p:ext uri="{BB962C8B-B14F-4D97-AF65-F5344CB8AC3E}">
        <p14:creationId xmlns:p14="http://schemas.microsoft.com/office/powerpoint/2010/main" val="999542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a:t>
            </a:r>
          </a:p>
        </p:txBody>
      </p:sp>
      <p:sp>
        <p:nvSpPr>
          <p:cNvPr id="3" name="Content Placeholder 2"/>
          <p:cNvSpPr>
            <a:spLocks noGrp="1"/>
          </p:cNvSpPr>
          <p:nvPr>
            <p:ph idx="4294967295"/>
          </p:nvPr>
        </p:nvSpPr>
        <p:spPr>
          <a:xfrm>
            <a:off x="612742" y="852488"/>
            <a:ext cx="4960971" cy="5482566"/>
          </a:xfrm>
        </p:spPr>
        <p:txBody>
          <a:bodyPr>
            <a:normAutofit/>
          </a:bodyPr>
          <a:lstStyle/>
          <a:p>
            <a:r>
              <a:rPr lang="en-US" sz="2400" dirty="0"/>
              <a:t>Take the Wikipedia sample and ADD to the flow. </a:t>
            </a:r>
          </a:p>
          <a:p>
            <a:pPr lvl="1"/>
            <a:r>
              <a:rPr lang="en-US" sz="2000" dirty="0"/>
              <a:t>Find the XPath for the steps by using the Object Spy</a:t>
            </a:r>
          </a:p>
          <a:p>
            <a:pPr lvl="1"/>
            <a:endParaRPr lang="en-US" sz="2000" dirty="0"/>
          </a:p>
          <a:p>
            <a:r>
              <a:rPr lang="en-US" dirty="0"/>
              <a:t>From the search term page, select the menu and click on random entry</a:t>
            </a:r>
          </a:p>
          <a:p>
            <a:r>
              <a:rPr lang="en-US" dirty="0"/>
              <a:t>Click to add to favorites &amp; validate the correct popup appears</a:t>
            </a:r>
            <a:br>
              <a:rPr lang="en-US" dirty="0"/>
            </a:br>
            <a:br>
              <a:rPr lang="en-US" dirty="0"/>
            </a:br>
            <a:endParaRPr lang="en-US" dirty="0"/>
          </a:p>
          <a:p>
            <a:endParaRPr lang="en-US" sz="2400" b="1" dirty="0">
              <a:solidFill>
                <a:srgbClr val="7030A0"/>
              </a:solidFill>
            </a:endParaRPr>
          </a:p>
          <a:p>
            <a:endParaRPr lang="en-US" sz="2400" b="1" dirty="0">
              <a:solidFill>
                <a:srgbClr val="7030A0"/>
              </a:solidFill>
            </a:endParaRPr>
          </a:p>
          <a:p>
            <a:endParaRPr lang="en-US" sz="2400" b="1" dirty="0">
              <a:solidFill>
                <a:srgbClr val="7030A0"/>
              </a:solidFill>
            </a:endParaRPr>
          </a:p>
          <a:p>
            <a:endParaRPr lang="en-US" sz="2400" b="1" dirty="0">
              <a:solidFill>
                <a:srgbClr val="7030A0"/>
              </a:solidFill>
            </a:endParaRPr>
          </a:p>
          <a:p>
            <a:endParaRPr lang="en-US" sz="2400" b="1" dirty="0">
              <a:solidFill>
                <a:srgbClr val="7030A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9218" y="297712"/>
            <a:ext cx="3373179" cy="59967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9767" y="297711"/>
            <a:ext cx="3373179" cy="5996763"/>
          </a:xfrm>
          <a:prstGeom prst="rect">
            <a:avLst/>
          </a:prstGeom>
        </p:spPr>
      </p:pic>
    </p:spTree>
    <p:extLst>
      <p:ext uri="{BB962C8B-B14F-4D97-AF65-F5344CB8AC3E}">
        <p14:creationId xmlns:p14="http://schemas.microsoft.com/office/powerpoint/2010/main" val="3865699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Resources</a:t>
            </a:r>
          </a:p>
        </p:txBody>
      </p:sp>
      <p:sp>
        <p:nvSpPr>
          <p:cNvPr id="3" name="Content Placeholder 2"/>
          <p:cNvSpPr>
            <a:spLocks noGrp="1"/>
          </p:cNvSpPr>
          <p:nvPr>
            <p:ph idx="4294967295"/>
          </p:nvPr>
        </p:nvSpPr>
        <p:spPr>
          <a:xfrm>
            <a:off x="612742" y="1008668"/>
            <a:ext cx="11376946" cy="5482566"/>
          </a:xfrm>
        </p:spPr>
        <p:txBody>
          <a:bodyPr>
            <a:normAutofit/>
          </a:bodyPr>
          <a:lstStyle/>
          <a:p>
            <a:r>
              <a:rPr lang="en-US" sz="2400" dirty="0"/>
              <a:t>Working with Object Spy and XPath</a:t>
            </a:r>
          </a:p>
          <a:p>
            <a:pPr lvl="1"/>
            <a:r>
              <a:rPr lang="en-US" dirty="0">
                <a:hlinkClick r:id="rId3"/>
              </a:rPr>
              <a:t>https://developers.perfectomobile.com/display/PD/Object+Spy</a:t>
            </a:r>
            <a:r>
              <a:rPr lang="en-US" dirty="0"/>
              <a:t> </a:t>
            </a:r>
          </a:p>
          <a:p>
            <a:r>
              <a:rPr lang="en-US" sz="2400" dirty="0"/>
              <a:t>XPath Tutorial</a:t>
            </a:r>
          </a:p>
          <a:p>
            <a:pPr lvl="1"/>
            <a:r>
              <a:rPr lang="en-US" dirty="0">
                <a:hlinkClick r:id="rId4"/>
              </a:rPr>
              <a:t>http://www.w3schools.com/XPath/</a:t>
            </a:r>
            <a:r>
              <a:rPr lang="en-US" dirty="0"/>
              <a:t> </a:t>
            </a:r>
          </a:p>
          <a:p>
            <a:r>
              <a:rPr lang="en-US" sz="2400" dirty="0"/>
              <a:t>XML Tutorial</a:t>
            </a:r>
          </a:p>
          <a:p>
            <a:pPr lvl="1"/>
            <a:r>
              <a:rPr lang="en-US" dirty="0">
                <a:hlinkClick r:id="rId5"/>
              </a:rPr>
              <a:t>http://www.w3schools.com/xml/</a:t>
            </a:r>
            <a:r>
              <a:rPr lang="en-US" dirty="0"/>
              <a:t> </a:t>
            </a:r>
          </a:p>
          <a:p>
            <a:r>
              <a:rPr lang="en-US" sz="2400" dirty="0"/>
              <a:t>XPath tips - </a:t>
            </a:r>
            <a:r>
              <a:rPr lang="en-US" sz="2400" dirty="0">
                <a:hlinkClick r:id="rId6"/>
              </a:rPr>
              <a:t>https://developers.perfectomobile.com/pages/viewpage.action?pageId=13893679</a:t>
            </a:r>
            <a:r>
              <a:rPr lang="en-US" sz="2400" dirty="0"/>
              <a:t> </a:t>
            </a:r>
          </a:p>
        </p:txBody>
      </p:sp>
    </p:spTree>
    <p:extLst>
      <p:ext uri="{BB962C8B-B14F-4D97-AF65-F5344CB8AC3E}">
        <p14:creationId xmlns:p14="http://schemas.microsoft.com/office/powerpoint/2010/main" val="194718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985200" cy="685800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8024" y="5015754"/>
            <a:ext cx="3831877" cy="1698273"/>
          </a:xfrm>
          <a:prstGeom prst="rect">
            <a:avLst/>
          </a:prstGeom>
        </p:spPr>
      </p:pic>
      <p:sp>
        <p:nvSpPr>
          <p:cNvPr id="14" name="TextBox 13"/>
          <p:cNvSpPr txBox="1"/>
          <p:nvPr/>
        </p:nvSpPr>
        <p:spPr>
          <a:xfrm>
            <a:off x="1238252" y="2184247"/>
            <a:ext cx="10027629" cy="1384995"/>
          </a:xfrm>
          <a:prstGeom prst="rect">
            <a:avLst/>
          </a:prstGeom>
          <a:noFill/>
          <a:effectLst>
            <a:outerShdw blurRad="88900" dist="50800" dir="3000000" algn="ctr" rotWithShape="0">
              <a:srgbClr val="000000">
                <a:alpha val="43137"/>
              </a:srgbClr>
            </a:outerShdw>
          </a:effectLst>
        </p:spPr>
        <p:txBody>
          <a:bodyPr wrap="square" rtlCol="0">
            <a:spAutoFit/>
          </a:bodyPr>
          <a:lstStyle/>
          <a:p>
            <a:pPr algn="ctr" defTabSz="914377">
              <a:defRPr/>
            </a:pPr>
            <a:r>
              <a:rPr lang="en-US" sz="6000" kern="0" dirty="0">
                <a:solidFill>
                  <a:prstClr val="white"/>
                </a:solidFill>
                <a:latin typeface="OfficinaSanITCBol" panose="02000806040000020004" pitchFamily="2" charset="0"/>
              </a:rPr>
              <a:t>Thank You</a:t>
            </a:r>
          </a:p>
          <a:p>
            <a:pPr algn="r" defTabSz="914377">
              <a:defRPr/>
            </a:pPr>
            <a:endParaRPr lang="en-US" sz="2400" kern="0" dirty="0">
              <a:solidFill>
                <a:prstClr val="white"/>
              </a:solidFill>
              <a:latin typeface="OfficinaSanITCBol" panose="02000806040000020004" pitchFamily="2" charset="0"/>
            </a:endParaRPr>
          </a:p>
        </p:txBody>
      </p:sp>
    </p:spTree>
    <p:extLst>
      <p:ext uri="{BB962C8B-B14F-4D97-AF65-F5344CB8AC3E}">
        <p14:creationId xmlns:p14="http://schemas.microsoft.com/office/powerpoint/2010/main" val="1048278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999" y="124371"/>
            <a:ext cx="8229600" cy="589128"/>
          </a:xfrm>
        </p:spPr>
        <p:txBody>
          <a:bodyPr/>
          <a:lstStyle/>
          <a:p>
            <a:r>
              <a:rPr lang="en-US"/>
              <a:t>Agenda</a:t>
            </a:r>
          </a:p>
        </p:txBody>
      </p:sp>
      <p:sp>
        <p:nvSpPr>
          <p:cNvPr id="3" name="Content Placeholder 2"/>
          <p:cNvSpPr>
            <a:spLocks noGrp="1"/>
          </p:cNvSpPr>
          <p:nvPr>
            <p:ph idx="4294967295"/>
          </p:nvPr>
        </p:nvSpPr>
        <p:spPr>
          <a:xfrm>
            <a:off x="611999" y="1008708"/>
            <a:ext cx="10933113" cy="5086350"/>
          </a:xfrm>
        </p:spPr>
        <p:txBody>
          <a:bodyPr>
            <a:normAutofit/>
          </a:bodyPr>
          <a:lstStyle/>
          <a:p>
            <a:r>
              <a:rPr lang="en-US" dirty="0"/>
              <a:t>Applications, Context &amp; Automation Framework</a:t>
            </a:r>
          </a:p>
          <a:p>
            <a:r>
              <a:rPr lang="en-US" dirty="0"/>
              <a:t>Object Spy</a:t>
            </a:r>
          </a:p>
          <a:p>
            <a:r>
              <a:rPr lang="en-US" dirty="0"/>
              <a:t>Assignment &amp; Resources</a:t>
            </a:r>
          </a:p>
        </p:txBody>
      </p:sp>
    </p:spTree>
    <p:extLst>
      <p:ext uri="{BB962C8B-B14F-4D97-AF65-F5344CB8AC3E}">
        <p14:creationId xmlns:p14="http://schemas.microsoft.com/office/powerpoint/2010/main" val="3898723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30" y="0"/>
            <a:ext cx="12337143" cy="7116158"/>
          </a:xfrm>
        </p:spPr>
      </p:pic>
      <p:sp>
        <p:nvSpPr>
          <p:cNvPr id="9" name="TextBox 8"/>
          <p:cNvSpPr txBox="1"/>
          <p:nvPr/>
        </p:nvSpPr>
        <p:spPr>
          <a:xfrm>
            <a:off x="3526971" y="4762512"/>
            <a:ext cx="8897257" cy="861774"/>
          </a:xfrm>
          <a:prstGeom prst="rect">
            <a:avLst/>
          </a:prstGeom>
          <a:noFill/>
        </p:spPr>
        <p:txBody>
          <a:bodyPr wrap="square" rtlCol="0">
            <a:spAutoFit/>
          </a:bodyPr>
          <a:lstStyle/>
          <a:p>
            <a:r>
              <a:rPr lang="en-US" sz="3200" b="1" dirty="0">
                <a:solidFill>
                  <a:srgbClr val="002060"/>
                </a:solidFill>
              </a:rPr>
              <a:t>Applications, Context &amp; Automation Framework</a:t>
            </a:r>
          </a:p>
          <a:p>
            <a:endParaRPr lang="en-US" dirty="0"/>
          </a:p>
        </p:txBody>
      </p:sp>
    </p:spTree>
    <p:extLst>
      <p:ext uri="{BB962C8B-B14F-4D97-AF65-F5344CB8AC3E}">
        <p14:creationId xmlns:p14="http://schemas.microsoft.com/office/powerpoint/2010/main" val="1937752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Applications</a:t>
            </a:r>
          </a:p>
        </p:txBody>
      </p:sp>
      <p:sp>
        <p:nvSpPr>
          <p:cNvPr id="3" name="Content Placeholder 2"/>
          <p:cNvSpPr>
            <a:spLocks noGrp="1"/>
          </p:cNvSpPr>
          <p:nvPr>
            <p:ph idx="1"/>
          </p:nvPr>
        </p:nvSpPr>
        <p:spPr>
          <a:xfrm>
            <a:off x="457200" y="1002397"/>
            <a:ext cx="7544620" cy="5542294"/>
          </a:xfrm>
        </p:spPr>
        <p:txBody>
          <a:bodyPr>
            <a:normAutofit/>
          </a:bodyPr>
          <a:lstStyle/>
          <a:p>
            <a:r>
              <a:rPr lang="en-US" dirty="0"/>
              <a:t>An application accessible through a web browser running on different platforms (mobile devices, PCs, game consoles).</a:t>
            </a:r>
          </a:p>
          <a:p>
            <a:r>
              <a:rPr lang="en-US" dirty="0"/>
              <a:t>Websites use different methods to adapt to different screens sizes.</a:t>
            </a:r>
          </a:p>
          <a:p>
            <a:r>
              <a:rPr lang="en-US" dirty="0"/>
              <a:t>It is  possible to create a single script which will execute across all platforms equally.  </a:t>
            </a:r>
          </a:p>
          <a:p>
            <a:r>
              <a:rPr lang="en-US" dirty="0"/>
              <a:t>This concept is known as “script once”.</a:t>
            </a:r>
          </a:p>
        </p:txBody>
      </p:sp>
      <p:graphicFrame>
        <p:nvGraphicFramePr>
          <p:cNvPr id="5" name="Diagram 4"/>
          <p:cNvGraphicFramePr/>
          <p:nvPr>
            <p:extLst>
              <p:ext uri="{D42A27DB-BD31-4B8C-83A1-F6EECF244321}">
                <p14:modId xmlns:p14="http://schemas.microsoft.com/office/powerpoint/2010/main" val="1657167299"/>
              </p:ext>
            </p:extLst>
          </p:nvPr>
        </p:nvGraphicFramePr>
        <p:xfrm>
          <a:off x="9531927" y="677569"/>
          <a:ext cx="2576947" cy="14318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http://blog.infinityhosting.org/wp-content/uploads/2013/06/websites-logo-300x22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54220" y="2344794"/>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382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Native and Hybrid Applications</a:t>
            </a:r>
          </a:p>
        </p:txBody>
      </p:sp>
      <p:sp>
        <p:nvSpPr>
          <p:cNvPr id="3" name="Content Placeholder 2"/>
          <p:cNvSpPr>
            <a:spLocks noGrp="1"/>
          </p:cNvSpPr>
          <p:nvPr>
            <p:ph idx="1"/>
          </p:nvPr>
        </p:nvSpPr>
        <p:spPr>
          <a:xfrm>
            <a:off x="3306403" y="891080"/>
            <a:ext cx="8291871" cy="2957439"/>
          </a:xfrm>
        </p:spPr>
        <p:txBody>
          <a:bodyPr>
            <a:normAutofit/>
          </a:bodyPr>
          <a:lstStyle/>
          <a:p>
            <a:r>
              <a:rPr lang="en-US" b="1" dirty="0"/>
              <a:t>Native Applications</a:t>
            </a:r>
            <a:r>
              <a:rPr lang="en-US" dirty="0"/>
              <a:t> </a:t>
            </a:r>
          </a:p>
          <a:p>
            <a:pPr marL="0" indent="0">
              <a:buNone/>
            </a:pPr>
            <a:r>
              <a:rPr lang="en-US" sz="2400" dirty="0"/>
              <a:t>Developed per platform  (possibly) by different teams. </a:t>
            </a:r>
          </a:p>
          <a:p>
            <a:pPr marL="0" indent="0">
              <a:buNone/>
            </a:pPr>
            <a:r>
              <a:rPr lang="en-US" sz="2400" dirty="0"/>
              <a:t>Even though the application may look the same, the underlying code and objects are completely different.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72" y="907060"/>
            <a:ext cx="2888649" cy="2792361"/>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2" y="3919804"/>
            <a:ext cx="3093961" cy="2011075"/>
          </a:xfrm>
          <a:prstGeom prst="rect">
            <a:avLst/>
          </a:prstGeom>
          <a:ln>
            <a:noFill/>
          </a:ln>
          <a:effectLst>
            <a:outerShdw blurRad="292100" dist="139700" dir="2700000" algn="tl" rotWithShape="0">
              <a:srgbClr val="333333">
                <a:alpha val="65000"/>
              </a:srgbClr>
            </a:outerShdw>
          </a:effectLst>
        </p:spPr>
      </p:pic>
      <p:sp>
        <p:nvSpPr>
          <p:cNvPr id="7" name="Content Placeholder 2"/>
          <p:cNvSpPr txBox="1">
            <a:spLocks/>
          </p:cNvSpPr>
          <p:nvPr/>
        </p:nvSpPr>
        <p:spPr bwMode="auto">
          <a:xfrm>
            <a:off x="3306403" y="3715440"/>
            <a:ext cx="8291871" cy="234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Source Sans Pro" charset="0"/>
                <a:ea typeface="Source Sans Pro" charset="0"/>
                <a:cs typeface="Source Sans Pro"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Source Sans Pro" charset="0"/>
                <a:ea typeface="Source Sans Pro" charset="0"/>
                <a:cs typeface="Source Sans Pro"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Source Sans Pro" charset="0"/>
                <a:ea typeface="Source Sans Pro" charset="0"/>
                <a:cs typeface="Source Sans Pro"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en-US" b="1" dirty="0"/>
              <a:t>Hybrid Applications </a:t>
            </a:r>
            <a:r>
              <a:rPr lang="en-US" dirty="0"/>
              <a:t>are a mix of </a:t>
            </a:r>
            <a:r>
              <a:rPr lang="en-US" b="1" dirty="0"/>
              <a:t>Web</a:t>
            </a:r>
            <a:r>
              <a:rPr lang="en-US" dirty="0"/>
              <a:t> and </a:t>
            </a:r>
            <a:r>
              <a:rPr lang="en-US" b="1" dirty="0"/>
              <a:t>Native</a:t>
            </a:r>
          </a:p>
          <a:p>
            <a:pPr lvl="1" defTabSz="914400"/>
            <a:r>
              <a:rPr lang="en-US" dirty="0"/>
              <a:t>Main application layer is created using </a:t>
            </a:r>
            <a:r>
              <a:rPr lang="en-US" b="1" dirty="0"/>
              <a:t>WEB.  </a:t>
            </a:r>
            <a:r>
              <a:rPr lang="en-US" dirty="0"/>
              <a:t>The code is usually the same across platforms.</a:t>
            </a:r>
            <a:endParaRPr lang="en-US" b="1" dirty="0"/>
          </a:p>
          <a:p>
            <a:pPr lvl="1" defTabSz="914400"/>
            <a:r>
              <a:rPr lang="en-US" dirty="0"/>
              <a:t>Wrapper layer written in </a:t>
            </a:r>
            <a:r>
              <a:rPr lang="en-US" b="1" dirty="0"/>
              <a:t>Native</a:t>
            </a:r>
            <a:r>
              <a:rPr lang="en-US" dirty="0"/>
              <a:t> language specific to the platform, exactly like a </a:t>
            </a:r>
            <a:r>
              <a:rPr lang="en-US" b="1" dirty="0"/>
              <a:t>Native Application.  </a:t>
            </a:r>
            <a:r>
              <a:rPr lang="en-US" dirty="0"/>
              <a:t>This means the  code may differ between platforms.</a:t>
            </a:r>
            <a:endParaRPr lang="en-US" b="1" dirty="0"/>
          </a:p>
        </p:txBody>
      </p:sp>
    </p:spTree>
    <p:extLst>
      <p:ext uri="{BB962C8B-B14F-4D97-AF65-F5344CB8AC3E}">
        <p14:creationId xmlns:p14="http://schemas.microsoft.com/office/powerpoint/2010/main" val="3101163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Contexts</a:t>
            </a:r>
          </a:p>
        </p:txBody>
      </p:sp>
      <p:sp>
        <p:nvSpPr>
          <p:cNvPr id="3" name="Content Placeholder 2"/>
          <p:cNvSpPr>
            <a:spLocks noGrp="1"/>
          </p:cNvSpPr>
          <p:nvPr>
            <p:ph idx="1"/>
          </p:nvPr>
        </p:nvSpPr>
        <p:spPr>
          <a:xfrm>
            <a:off x="474128" y="974754"/>
            <a:ext cx="11300177" cy="5606916"/>
          </a:xfrm>
        </p:spPr>
        <p:txBody>
          <a:bodyPr>
            <a:normAutofit/>
          </a:bodyPr>
          <a:lstStyle/>
          <a:p>
            <a:pPr>
              <a:lnSpc>
                <a:spcPct val="100000"/>
              </a:lnSpc>
            </a:pPr>
            <a:r>
              <a:rPr lang="en-US" dirty="0"/>
              <a:t>Context is what tells the  automation driver the type of objects it’s currently searching for: NATIVE_APP, WEBVIEW, VISUAL</a:t>
            </a:r>
          </a:p>
          <a:p>
            <a:pPr>
              <a:lnSpc>
                <a:spcPct val="100000"/>
              </a:lnSpc>
            </a:pPr>
            <a:r>
              <a:rPr lang="en-US" dirty="0"/>
              <a:t>Appium supports two contexts by default (NATIVE_APP and WEBVIEW)</a:t>
            </a:r>
          </a:p>
          <a:p>
            <a:pPr>
              <a:lnSpc>
                <a:spcPct val="100000"/>
              </a:lnSpc>
            </a:pPr>
            <a:r>
              <a:rPr lang="en-US" dirty="0"/>
              <a:t>VISUAL is a Perfecto-only implementation which has been extended to both Appium and Selenium when used with the Perfecto CQ Lab.</a:t>
            </a:r>
          </a:p>
          <a:p>
            <a:pPr>
              <a:lnSpc>
                <a:spcPct val="100000"/>
              </a:lnSpc>
            </a:pPr>
            <a:r>
              <a:rPr lang="en-US" dirty="0"/>
              <a:t>It’s important that you use the correct Context for the specific object type you are searching for, else the driver will throw an </a:t>
            </a:r>
            <a:r>
              <a:rPr lang="en-US" b="1" i="1" dirty="0"/>
              <a:t>element not found </a:t>
            </a:r>
            <a:r>
              <a:rPr lang="en-US" dirty="0"/>
              <a:t>exception.</a:t>
            </a:r>
          </a:p>
        </p:txBody>
      </p:sp>
    </p:spTree>
    <p:extLst>
      <p:ext uri="{BB962C8B-B14F-4D97-AF65-F5344CB8AC3E}">
        <p14:creationId xmlns:p14="http://schemas.microsoft.com/office/powerpoint/2010/main" val="1586080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Utilizing Contexts</a:t>
            </a:r>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639376739"/>
              </p:ext>
            </p:extLst>
          </p:nvPr>
        </p:nvGraphicFramePr>
        <p:xfrm>
          <a:off x="1055077" y="790576"/>
          <a:ext cx="10163908" cy="5639268"/>
        </p:xfrm>
        <a:graphic>
          <a:graphicData uri="http://schemas.openxmlformats.org/drawingml/2006/table">
            <a:tbl>
              <a:tblPr firstRow="1" bandRow="1">
                <a:tableStyleId>{5C22544A-7EE6-4342-B048-85BDC9FD1C3A}</a:tableStyleId>
              </a:tblPr>
              <a:tblGrid>
                <a:gridCol w="1994455">
                  <a:extLst>
                    <a:ext uri="{9D8B030D-6E8A-4147-A177-3AD203B41FA5}">
                      <a16:colId xmlns:a16="http://schemas.microsoft.com/office/drawing/2014/main" val="20000"/>
                    </a:ext>
                  </a:extLst>
                </a:gridCol>
                <a:gridCol w="5226940">
                  <a:extLst>
                    <a:ext uri="{9D8B030D-6E8A-4147-A177-3AD203B41FA5}">
                      <a16:colId xmlns:a16="http://schemas.microsoft.com/office/drawing/2014/main" val="20001"/>
                    </a:ext>
                  </a:extLst>
                </a:gridCol>
                <a:gridCol w="2942513">
                  <a:extLst>
                    <a:ext uri="{9D8B030D-6E8A-4147-A177-3AD203B41FA5}">
                      <a16:colId xmlns:a16="http://schemas.microsoft.com/office/drawing/2014/main" val="20003"/>
                    </a:ext>
                  </a:extLst>
                </a:gridCol>
              </a:tblGrid>
              <a:tr h="541755">
                <a:tc>
                  <a:txBody>
                    <a:bodyPr/>
                    <a:lstStyle/>
                    <a:p>
                      <a:r>
                        <a:rPr lang="en-US" sz="1600" dirty="0">
                          <a:latin typeface="Source Sans Pro" panose="020B0503030403020204" pitchFamily="34" charset="0"/>
                          <a:ea typeface="Source Sans Pro" panose="020B0503030403020204" pitchFamily="34" charset="0"/>
                        </a:rPr>
                        <a:t>Operation</a:t>
                      </a:r>
                    </a:p>
                  </a:txBody>
                  <a:tcPr/>
                </a:tc>
                <a:tc>
                  <a:txBody>
                    <a:bodyPr/>
                    <a:lstStyle/>
                    <a:p>
                      <a:r>
                        <a:rPr lang="en-US" sz="1600" dirty="0">
                          <a:latin typeface="Source Sans Pro" panose="020B0503030403020204" pitchFamily="34" charset="0"/>
                          <a:ea typeface="Source Sans Pro" panose="020B0503030403020204" pitchFamily="34" charset="0"/>
                        </a:rPr>
                        <a:t>When</a:t>
                      </a:r>
                      <a:r>
                        <a:rPr lang="en-US" sz="1600" baseline="0" dirty="0">
                          <a:latin typeface="Source Sans Pro" panose="020B0503030403020204" pitchFamily="34" charset="0"/>
                          <a:ea typeface="Source Sans Pro" panose="020B0503030403020204" pitchFamily="34" charset="0"/>
                        </a:rPr>
                        <a:t> To Use</a:t>
                      </a:r>
                      <a:endParaRPr lang="en-US" sz="1600" dirty="0">
                        <a:latin typeface="Source Sans Pro" panose="020B0503030403020204" pitchFamily="34" charset="0"/>
                        <a:ea typeface="Source Sans Pro" panose="020B0503030403020204" pitchFamily="34" charset="0"/>
                      </a:endParaRPr>
                    </a:p>
                  </a:txBody>
                  <a:tcPr/>
                </a:tc>
                <a:tc>
                  <a:txBody>
                    <a:bodyPr/>
                    <a:lstStyle/>
                    <a:p>
                      <a:r>
                        <a:rPr lang="en-US" sz="1600" dirty="0">
                          <a:latin typeface="Source Sans Pro" panose="020B0503030403020204" pitchFamily="34" charset="0"/>
                          <a:ea typeface="Source Sans Pro" panose="020B0503030403020204" pitchFamily="34" charset="0"/>
                        </a:rPr>
                        <a:t>Appium (built into driver)</a:t>
                      </a:r>
                    </a:p>
                  </a:txBody>
                  <a:tcPr/>
                </a:tc>
                <a:extLst>
                  <a:ext uri="{0D108BD9-81ED-4DB2-BD59-A6C34878D82A}">
                    <a16:rowId xmlns:a16="http://schemas.microsoft.com/office/drawing/2014/main" val="10000"/>
                  </a:ext>
                </a:extLst>
              </a:tr>
              <a:tr h="541755">
                <a:tc>
                  <a:txBody>
                    <a:bodyPr/>
                    <a:lstStyle/>
                    <a:p>
                      <a:r>
                        <a:rPr lang="en-US" sz="1550" dirty="0">
                          <a:latin typeface="Source Sans Pro" panose="020B0503030403020204" pitchFamily="34" charset="0"/>
                          <a:ea typeface="Source Sans Pro" panose="020B0503030403020204" pitchFamily="34" charset="0"/>
                        </a:rPr>
                        <a:t>WEBVIEW</a:t>
                      </a:r>
                    </a:p>
                  </a:txBody>
                  <a:tcPr/>
                </a:tc>
                <a:tc>
                  <a:txBody>
                    <a:bodyPr/>
                    <a:lstStyle/>
                    <a:p>
                      <a:r>
                        <a:rPr lang="en-US" sz="1550" dirty="0">
                          <a:latin typeface="Source Sans Pro" panose="020B0503030403020204" pitchFamily="34" charset="0"/>
                          <a:ea typeface="Source Sans Pro" panose="020B0503030403020204" pitchFamily="34" charset="0"/>
                        </a:rPr>
                        <a:t>When testing web sites through a browser</a:t>
                      </a:r>
                    </a:p>
                  </a:txBody>
                  <a:tcPr/>
                </a:tc>
                <a:tc>
                  <a:txBody>
                    <a:bodyPr/>
                    <a:lstStyle/>
                    <a:p>
                      <a:r>
                        <a:rPr lang="en-US" sz="1400" b="1" i="0" dirty="0" err="1">
                          <a:solidFill>
                            <a:srgbClr val="1F497D"/>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driver.Context</a:t>
                      </a:r>
                      <a:r>
                        <a:rPr lang="en-US" sz="1400" b="1" i="0" dirty="0">
                          <a:solidFill>
                            <a:srgbClr val="1F497D"/>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 = “WEBVIEW";</a:t>
                      </a:r>
                    </a:p>
                  </a:txBody>
                  <a:tcPr/>
                </a:tc>
                <a:extLst>
                  <a:ext uri="{0D108BD9-81ED-4DB2-BD59-A6C34878D82A}">
                    <a16:rowId xmlns:a16="http://schemas.microsoft.com/office/drawing/2014/main" val="10001"/>
                  </a:ext>
                </a:extLst>
              </a:tr>
              <a:tr h="14541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50" dirty="0" err="1">
                          <a:latin typeface="Source Sans Pro" panose="020B0503030403020204" pitchFamily="34" charset="0"/>
                          <a:ea typeface="Source Sans Pro" panose="020B0503030403020204" pitchFamily="34" charset="0"/>
                        </a:rPr>
                        <a:t>WEBVIEW_n</a:t>
                      </a:r>
                      <a:endParaRPr lang="en-US" sz="1550" dirty="0">
                        <a:latin typeface="Source Sans Pro" panose="020B0503030403020204" pitchFamily="34" charset="0"/>
                        <a:ea typeface="Source Sans Pro" panose="020B0503030403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50" dirty="0">
                          <a:latin typeface="Source Sans Pro" panose="020B0503030403020204" pitchFamily="34" charset="0"/>
                          <a:ea typeface="Source Sans Pro" panose="020B0503030403020204" pitchFamily="34" charset="0"/>
                        </a:rPr>
                        <a:t>To target</a:t>
                      </a:r>
                      <a:r>
                        <a:rPr lang="en-US" sz="1550" baseline="0" dirty="0">
                          <a:latin typeface="Source Sans Pro" panose="020B0503030403020204" pitchFamily="34" charset="0"/>
                          <a:ea typeface="Source Sans Pro" panose="020B0503030403020204" pitchFamily="34" charset="0"/>
                        </a:rPr>
                        <a:t> a specific </a:t>
                      </a:r>
                      <a:r>
                        <a:rPr lang="en-US" sz="1550" baseline="0" dirty="0" err="1">
                          <a:latin typeface="Source Sans Pro" panose="020B0503030403020204" pitchFamily="34" charset="0"/>
                          <a:ea typeface="Source Sans Pro" panose="020B0503030403020204" pitchFamily="34" charset="0"/>
                        </a:rPr>
                        <a:t>webview</a:t>
                      </a:r>
                      <a:r>
                        <a:rPr lang="en-US" sz="1550" baseline="0" dirty="0">
                          <a:latin typeface="Source Sans Pro" panose="020B0503030403020204" pitchFamily="34" charset="0"/>
                          <a:ea typeface="Source Sans Pro" panose="020B0503030403020204" pitchFamily="34" charset="0"/>
                        </a:rPr>
                        <a:t> in a Hybrid application. </a:t>
                      </a:r>
                      <a:r>
                        <a:rPr lang="en-US" sz="1550" dirty="0">
                          <a:latin typeface="Source Sans Pro" panose="020B0503030403020204" pitchFamily="34" charset="0"/>
                          <a:ea typeface="Source Sans Pro" panose="020B0503030403020204" pitchFamily="34" charset="0"/>
                        </a:rPr>
                        <a:t>The n represents the index (starts from 1) of the </a:t>
                      </a:r>
                      <a:r>
                        <a:rPr lang="en-US" sz="1550" dirty="0" err="1">
                          <a:latin typeface="Source Sans Pro" panose="020B0503030403020204" pitchFamily="34" charset="0"/>
                          <a:ea typeface="Source Sans Pro" panose="020B0503030403020204" pitchFamily="34" charset="0"/>
                        </a:rPr>
                        <a:t>webview</a:t>
                      </a:r>
                      <a:r>
                        <a:rPr lang="en-US" sz="1550" dirty="0">
                          <a:latin typeface="Source Sans Pro" panose="020B0503030403020204" pitchFamily="34" charset="0"/>
                          <a:ea typeface="Source Sans Pro" panose="020B0503030403020204" pitchFamily="34" charset="0"/>
                        </a:rPr>
                        <a:t> element.  You</a:t>
                      </a:r>
                      <a:r>
                        <a:rPr lang="en-US" sz="1550" baseline="0" dirty="0">
                          <a:latin typeface="Source Sans Pro" panose="020B0503030403020204" pitchFamily="34" charset="0"/>
                          <a:ea typeface="Source Sans Pro" panose="020B0503030403020204" pitchFamily="34" charset="0"/>
                        </a:rPr>
                        <a:t> must ensure the number is set to the specific </a:t>
                      </a:r>
                      <a:r>
                        <a:rPr lang="en-US" sz="1550" baseline="0" dirty="0" err="1">
                          <a:latin typeface="Source Sans Pro" panose="020B0503030403020204" pitchFamily="34" charset="0"/>
                          <a:ea typeface="Source Sans Pro" panose="020B0503030403020204" pitchFamily="34" charset="0"/>
                        </a:rPr>
                        <a:t>webview</a:t>
                      </a:r>
                      <a:r>
                        <a:rPr lang="en-US" sz="1550" baseline="0" dirty="0">
                          <a:latin typeface="Source Sans Pro" panose="020B0503030403020204" pitchFamily="34" charset="0"/>
                          <a:ea typeface="Source Sans Pro" panose="020B0503030403020204" pitchFamily="34" charset="0"/>
                        </a:rPr>
                        <a:t> you are attempting to access.</a:t>
                      </a:r>
                      <a:endParaRPr lang="en-US" sz="1550" dirty="0">
                        <a:latin typeface="Source Sans Pro" panose="020B0503030403020204" pitchFamily="34" charset="0"/>
                        <a:ea typeface="Source Sans Pro" panose="020B0503030403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err="1">
                          <a:solidFill>
                            <a:srgbClr val="1F497D"/>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driver.Context</a:t>
                      </a:r>
                      <a:r>
                        <a:rPr lang="en-US" sz="1400" b="1" i="0" dirty="0">
                          <a:solidFill>
                            <a:srgbClr val="1F497D"/>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 = “WEBVIEW_1";</a:t>
                      </a:r>
                    </a:p>
                  </a:txBody>
                  <a:tcPr/>
                </a:tc>
                <a:extLst>
                  <a:ext uri="{0D108BD9-81ED-4DB2-BD59-A6C34878D82A}">
                    <a16:rowId xmlns:a16="http://schemas.microsoft.com/office/drawing/2014/main" val="10002"/>
                  </a:ext>
                </a:extLst>
              </a:tr>
              <a:tr h="769862">
                <a:tc>
                  <a:txBody>
                    <a:bodyPr/>
                    <a:lstStyle/>
                    <a:p>
                      <a:r>
                        <a:rPr lang="en-US" sz="1550" dirty="0">
                          <a:latin typeface="Source Sans Pro" panose="020B0503030403020204" pitchFamily="34" charset="0"/>
                          <a:ea typeface="Source Sans Pro" panose="020B0503030403020204" pitchFamily="34" charset="0"/>
                        </a:rPr>
                        <a:t>NATIVE_APP</a:t>
                      </a:r>
                    </a:p>
                  </a:txBody>
                  <a:tcPr/>
                </a:tc>
                <a:tc>
                  <a:txBody>
                    <a:bodyPr/>
                    <a:lstStyle/>
                    <a:p>
                      <a:r>
                        <a:rPr lang="en-US" sz="1550" dirty="0">
                          <a:latin typeface="Source Sans Pro" panose="020B0503030403020204" pitchFamily="34" charset="0"/>
                          <a:ea typeface="Source Sans Pro" panose="020B0503030403020204" pitchFamily="34" charset="0"/>
                        </a:rPr>
                        <a:t>When testing a Native application or the Native portion of a Hybrid application.</a:t>
                      </a:r>
                    </a:p>
                  </a:txBody>
                  <a:tcPr/>
                </a:tc>
                <a:tc>
                  <a:txBody>
                    <a:bodyPr/>
                    <a:lstStyle/>
                    <a:p>
                      <a:r>
                        <a:rPr lang="en-US" sz="1400" b="1" i="0" dirty="0" err="1">
                          <a:solidFill>
                            <a:srgbClr val="1F497D"/>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driver.Context</a:t>
                      </a:r>
                      <a:r>
                        <a:rPr lang="en-US" sz="1400" b="1" i="0" dirty="0">
                          <a:solidFill>
                            <a:srgbClr val="1F497D"/>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 = "NATIVE_APP";</a:t>
                      </a:r>
                    </a:p>
                  </a:txBody>
                  <a:tcPr/>
                </a:tc>
                <a:extLst>
                  <a:ext uri="{0D108BD9-81ED-4DB2-BD59-A6C34878D82A}">
                    <a16:rowId xmlns:a16="http://schemas.microsoft.com/office/drawing/2014/main" val="10003"/>
                  </a:ext>
                </a:extLst>
              </a:tr>
              <a:tr h="997970">
                <a:tc>
                  <a:txBody>
                    <a:bodyPr/>
                    <a:lstStyle/>
                    <a:p>
                      <a:r>
                        <a:rPr lang="en-US" sz="1550" dirty="0">
                          <a:latin typeface="Source Sans Pro" panose="020B0503030403020204" pitchFamily="34" charset="0"/>
                          <a:ea typeface="Source Sans Pro" panose="020B0503030403020204" pitchFamily="34" charset="0"/>
                        </a:rPr>
                        <a:t>VISUAL</a:t>
                      </a:r>
                    </a:p>
                  </a:txBody>
                  <a:tcPr/>
                </a:tc>
                <a:tc>
                  <a:txBody>
                    <a:bodyPr/>
                    <a:lstStyle/>
                    <a:p>
                      <a:r>
                        <a:rPr lang="en-US" sz="1550" dirty="0">
                          <a:latin typeface="Source Sans Pro" panose="020B0503030403020204" pitchFamily="34" charset="0"/>
                          <a:ea typeface="Source Sans Pro" panose="020B0503030403020204" pitchFamily="34" charset="0"/>
                        </a:rPr>
                        <a:t>A shortcut to use</a:t>
                      </a:r>
                      <a:r>
                        <a:rPr lang="en-US" sz="1550" baseline="0" dirty="0">
                          <a:latin typeface="Source Sans Pro" panose="020B0503030403020204" pitchFamily="34" charset="0"/>
                          <a:ea typeface="Source Sans Pro" panose="020B0503030403020204" pitchFamily="34" charset="0"/>
                        </a:rPr>
                        <a:t> the Perfecto OCR engine for accessing objects by text or partial text (more on this command later).</a:t>
                      </a:r>
                      <a:endParaRPr lang="en-US" sz="1550" dirty="0">
                        <a:latin typeface="Source Sans Pro" panose="020B0503030403020204" pitchFamily="34" charset="0"/>
                        <a:ea typeface="Source Sans Pro" panose="020B0503030403020204" pitchFamily="34" charset="0"/>
                      </a:endParaRPr>
                    </a:p>
                  </a:txBody>
                  <a:tcPr/>
                </a:tc>
                <a:tc>
                  <a:txBody>
                    <a:bodyPr/>
                    <a:lstStyle/>
                    <a:p>
                      <a:r>
                        <a:rPr lang="en-US" sz="1400" b="1" i="0" dirty="0" err="1">
                          <a:solidFill>
                            <a:srgbClr val="1F497D"/>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driver.Context</a:t>
                      </a:r>
                      <a:r>
                        <a:rPr lang="en-US" sz="1400" b="1" i="0" dirty="0">
                          <a:solidFill>
                            <a:srgbClr val="1F497D"/>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 = “VISUAL";</a:t>
                      </a:r>
                    </a:p>
                  </a:txBody>
                  <a:tcPr/>
                </a:tc>
                <a:extLst>
                  <a:ext uri="{0D108BD9-81ED-4DB2-BD59-A6C34878D82A}">
                    <a16:rowId xmlns:a16="http://schemas.microsoft.com/office/drawing/2014/main" val="10004"/>
                  </a:ext>
                </a:extLst>
              </a:tr>
              <a:tr h="541755">
                <a:tc>
                  <a:txBody>
                    <a:bodyPr/>
                    <a:lstStyle/>
                    <a:p>
                      <a:r>
                        <a:rPr lang="en-US" sz="1550" dirty="0">
                          <a:latin typeface="Source Sans Pro" panose="020B0503030403020204" pitchFamily="34" charset="0"/>
                          <a:ea typeface="Source Sans Pro" panose="020B0503030403020204" pitchFamily="34" charset="0"/>
                        </a:rPr>
                        <a:t>Get All Available Contexts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50" i="0" u="none" dirty="0">
                          <a:latin typeface="Source Sans Pro" panose="020B0503030403020204" pitchFamily="34" charset="0"/>
                          <a:ea typeface="Source Sans Pro" panose="020B0503030403020204" pitchFamily="34" charset="0"/>
                        </a:rPr>
                        <a:t>Returns</a:t>
                      </a:r>
                      <a:r>
                        <a:rPr lang="en-US" sz="1550" i="0" u="none" baseline="0" dirty="0">
                          <a:latin typeface="Source Sans Pro" panose="020B0503030403020204" pitchFamily="34" charset="0"/>
                          <a:ea typeface="Source Sans Pro" panose="020B0503030403020204" pitchFamily="34" charset="0"/>
                        </a:rPr>
                        <a:t> the list of all available contexts</a:t>
                      </a:r>
                      <a:endParaRPr lang="en-US" sz="1550" i="0" u="none" dirty="0">
                        <a:latin typeface="Source Sans Pro" panose="020B0503030403020204" pitchFamily="34" charset="0"/>
                        <a:ea typeface="Source Sans Pro" panose="020B0503030403020204" pitchFamily="34" charset="0"/>
                      </a:endParaRPr>
                    </a:p>
                  </a:txBody>
                  <a:tcPr/>
                </a:tc>
                <a:tc>
                  <a:txBody>
                    <a:bodyPr/>
                    <a:lstStyle/>
                    <a:p>
                      <a:r>
                        <a:rPr lang="en-US" sz="1400" b="1" i="0" dirty="0">
                          <a:solidFill>
                            <a:srgbClr val="1F497D"/>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driver. Contexts; </a:t>
                      </a:r>
                    </a:p>
                  </a:txBody>
                  <a:tcPr/>
                </a:tc>
                <a:extLst>
                  <a:ext uri="{0D108BD9-81ED-4DB2-BD59-A6C34878D82A}">
                    <a16:rowId xmlns:a16="http://schemas.microsoft.com/office/drawing/2014/main" val="10005"/>
                  </a:ext>
                </a:extLst>
              </a:tr>
              <a:tr h="769862">
                <a:tc>
                  <a:txBody>
                    <a:bodyPr/>
                    <a:lstStyle/>
                    <a:p>
                      <a:r>
                        <a:rPr lang="en-US" sz="1550" dirty="0">
                          <a:latin typeface="Source Sans Pro" panose="020B0503030403020204" pitchFamily="34" charset="0"/>
                          <a:ea typeface="Source Sans Pro" panose="020B0503030403020204" pitchFamily="34" charset="0"/>
                        </a:rPr>
                        <a:t>Get The Current</a:t>
                      </a:r>
                      <a:r>
                        <a:rPr lang="en-US" sz="1550" baseline="0" dirty="0">
                          <a:latin typeface="Source Sans Pro" panose="020B0503030403020204" pitchFamily="34" charset="0"/>
                          <a:ea typeface="Source Sans Pro" panose="020B0503030403020204" pitchFamily="34" charset="0"/>
                        </a:rPr>
                        <a:t> Context for the driver</a:t>
                      </a:r>
                      <a:endParaRPr lang="en-US" sz="1550" dirty="0">
                        <a:latin typeface="Source Sans Pro" panose="020B0503030403020204" pitchFamily="34" charset="0"/>
                        <a:ea typeface="Source Sans Pro" panose="020B0503030403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50" i="0" u="none" dirty="0">
                          <a:latin typeface="Source Sans Pro" panose="020B0503030403020204" pitchFamily="34" charset="0"/>
                          <a:ea typeface="Source Sans Pro" panose="020B0503030403020204" pitchFamily="34" charset="0"/>
                        </a:rPr>
                        <a:t>Gets the current context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err="1">
                          <a:solidFill>
                            <a:srgbClr val="1F497D"/>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currContext</a:t>
                      </a:r>
                      <a:r>
                        <a:rPr lang="en-US" sz="1400" b="1" i="0" dirty="0">
                          <a:solidFill>
                            <a:srgbClr val="1F497D"/>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 = </a:t>
                      </a:r>
                      <a:r>
                        <a:rPr lang="en-US" sz="1400" b="1" i="0" dirty="0" err="1">
                          <a:solidFill>
                            <a:srgbClr val="1F497D"/>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driver.Context</a:t>
                      </a:r>
                      <a:r>
                        <a:rPr lang="en-US" sz="1400" b="1" i="0" dirty="0">
                          <a:solidFill>
                            <a:srgbClr val="1F497D"/>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a:t>
                      </a:r>
                    </a:p>
                    <a:p>
                      <a:endParaRPr lang="en-US" sz="1400" b="1" i="0" dirty="0">
                        <a:solidFill>
                          <a:srgbClr val="1F497D"/>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23432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999" y="124371"/>
            <a:ext cx="8229600" cy="589128"/>
          </a:xfrm>
        </p:spPr>
        <p:txBody>
          <a:bodyPr/>
          <a:lstStyle/>
          <a:p>
            <a:r>
              <a:rPr lang="en-US"/>
              <a:t>Frameworks (Object Trees)</a:t>
            </a:r>
          </a:p>
        </p:txBody>
      </p:sp>
      <p:sp>
        <p:nvSpPr>
          <p:cNvPr id="3" name="Content Placeholder 2"/>
          <p:cNvSpPr>
            <a:spLocks noGrp="1"/>
          </p:cNvSpPr>
          <p:nvPr>
            <p:ph idx="4294967295"/>
          </p:nvPr>
        </p:nvSpPr>
        <p:spPr>
          <a:xfrm>
            <a:off x="612000" y="1008708"/>
            <a:ext cx="4946971" cy="5297824"/>
          </a:xfrm>
        </p:spPr>
        <p:txBody>
          <a:bodyPr>
            <a:normAutofit/>
          </a:bodyPr>
          <a:lstStyle/>
          <a:p>
            <a:pPr fontAlgn="auto">
              <a:lnSpc>
                <a:spcPct val="100000"/>
              </a:lnSpc>
              <a:spcBef>
                <a:spcPts val="0"/>
              </a:spcBef>
              <a:spcAft>
                <a:spcPts val="0"/>
              </a:spcAft>
            </a:pPr>
            <a:r>
              <a:rPr lang="en-US" sz="1800" dirty="0"/>
              <a:t>The Appium automation framework is required.</a:t>
            </a:r>
          </a:p>
          <a:p>
            <a:pPr fontAlgn="auto">
              <a:lnSpc>
                <a:spcPct val="100000"/>
              </a:lnSpc>
              <a:spcBef>
                <a:spcPts val="0"/>
              </a:spcBef>
              <a:spcAft>
                <a:spcPts val="0"/>
              </a:spcAft>
            </a:pPr>
            <a:r>
              <a:rPr lang="en-US" sz="1800" dirty="0"/>
              <a:t>Select Appium as the framework &amp; driver.</a:t>
            </a:r>
          </a:p>
          <a:p>
            <a:pPr fontAlgn="auto">
              <a:lnSpc>
                <a:spcPct val="100000"/>
              </a:lnSpc>
              <a:spcBef>
                <a:spcPts val="0"/>
              </a:spcBef>
              <a:spcAft>
                <a:spcPts val="0"/>
              </a:spcAft>
            </a:pPr>
            <a:r>
              <a:rPr lang="en-US" sz="1800" dirty="0"/>
              <a:t>This selects the Appium Object Tree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5642" y="0"/>
            <a:ext cx="6746358" cy="6733629"/>
          </a:xfrm>
          <a:prstGeom prst="rect">
            <a:avLst/>
          </a:prstGeom>
        </p:spPr>
      </p:pic>
    </p:spTree>
    <p:extLst>
      <p:ext uri="{BB962C8B-B14F-4D97-AF65-F5344CB8AC3E}">
        <p14:creationId xmlns:p14="http://schemas.microsoft.com/office/powerpoint/2010/main" val="1983422973"/>
      </p:ext>
    </p:extLst>
  </p:cSld>
  <p:clrMapOvr>
    <a:masterClrMapping/>
  </p:clrMapOvr>
</p:sld>
</file>

<file path=ppt/theme/theme1.xml><?xml version="1.0" encoding="utf-8"?>
<a:theme xmlns:a="http://schemas.openxmlformats.org/drawingml/2006/main" name="Perfecto PPT Template 2015 (Final V2)">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rfecto PPT Template 2015" id="{2A21908C-FFED-CA42-92DC-D407144017BC}" vid="{D5AF685B-7E25-894E-A94C-5418D93B489D}"/>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8F57156958355419010BEEBB08A0EAB" ma:contentTypeVersion="5" ma:contentTypeDescription="Create a new document." ma:contentTypeScope="" ma:versionID="a3fa2694c457f8689098dc86a52d0c99">
  <xsd:schema xmlns:xsd="http://www.w3.org/2001/XMLSchema" xmlns:xs="http://www.w3.org/2001/XMLSchema" xmlns:p="http://schemas.microsoft.com/office/2006/metadata/properties" xmlns:ns2="1d7dca9a-e7fe-4e70-b427-b999408283d8" xmlns:ns3="3a13d125-ada3-46fb-a8f2-bcc2bdd31529" xmlns:ns4="b39354ad-55e5-406b-bc55-b3dc027a4d5e" targetNamespace="http://schemas.microsoft.com/office/2006/metadata/properties" ma:root="true" ma:fieldsID="445ecd74fc34824df08da6138b1fc383" ns2:_="" ns3:_="" ns4:_="">
    <xsd:import namespace="1d7dca9a-e7fe-4e70-b427-b999408283d8"/>
    <xsd:import namespace="3a13d125-ada3-46fb-a8f2-bcc2bdd31529"/>
    <xsd:import namespace="b39354ad-55e5-406b-bc55-b3dc027a4d5e"/>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7dca9a-e7fe-4e70-b427-b999408283d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13d125-ada3-46fb-a8f2-bcc2bdd31529"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39354ad-55e5-406b-bc55-b3dc027a4d5e" elementFormDefault="qualified">
    <xsd:import namespace="http://schemas.microsoft.com/office/2006/documentManagement/types"/>
    <xsd:import namespace="http://schemas.microsoft.com/office/infopath/2007/PartnerControls"/>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C67D31-BB20-404C-B6B8-29A0A068CB29}">
  <ds:schemaRefs>
    <ds:schemaRef ds:uri="http://schemas.microsoft.com/sharepoint/v3/contenttype/forms"/>
  </ds:schemaRefs>
</ds:datastoreItem>
</file>

<file path=customXml/itemProps2.xml><?xml version="1.0" encoding="utf-8"?>
<ds:datastoreItem xmlns:ds="http://schemas.openxmlformats.org/officeDocument/2006/customXml" ds:itemID="{D4DB1D3C-EEFF-41FD-B4D0-E0EDC9AF6167}">
  <ds:schemaRefs>
    <ds:schemaRef ds:uri="http://purl.org/dc/elements/1.1/"/>
    <ds:schemaRef ds:uri="http://schemas.microsoft.com/office/2006/metadata/properties"/>
    <ds:schemaRef ds:uri="1d7dca9a-e7fe-4e70-b427-b999408283d8"/>
    <ds:schemaRef ds:uri="http://purl.org/dc/terms/"/>
    <ds:schemaRef ds:uri="3a13d125-ada3-46fb-a8f2-bcc2bdd31529"/>
    <ds:schemaRef ds:uri="http://schemas.microsoft.com/office/2006/documentManagement/types"/>
    <ds:schemaRef ds:uri="http://schemas.openxmlformats.org/package/2006/metadata/core-properties"/>
    <ds:schemaRef ds:uri="http://schemas.microsoft.com/office/infopath/2007/PartnerControls"/>
    <ds:schemaRef ds:uri="b39354ad-55e5-406b-bc55-b3dc027a4d5e"/>
    <ds:schemaRef ds:uri="http://www.w3.org/XML/1998/namespace"/>
    <ds:schemaRef ds:uri="http://purl.org/dc/dcmitype/"/>
  </ds:schemaRefs>
</ds:datastoreItem>
</file>

<file path=customXml/itemProps3.xml><?xml version="1.0" encoding="utf-8"?>
<ds:datastoreItem xmlns:ds="http://schemas.openxmlformats.org/officeDocument/2006/customXml" ds:itemID="{3DD7B2C4-19C0-4761-B60C-F9E9D0F0DD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7dca9a-e7fe-4e70-b427-b999408283d8"/>
    <ds:schemaRef ds:uri="3a13d125-ada3-46fb-a8f2-bcc2bdd31529"/>
    <ds:schemaRef ds:uri="b39354ad-55e5-406b-bc55-b3dc027a4d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854</TotalTime>
  <Words>1761</Words>
  <Application>Microsoft Office PowerPoint</Application>
  <PresentationFormat>Widescreen</PresentationFormat>
  <Paragraphs>171</Paragraphs>
  <Slides>22</Slides>
  <Notes>18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22</vt:i4>
      </vt:variant>
    </vt:vector>
  </HeadingPairs>
  <TitlesOfParts>
    <vt:vector size="34" baseType="lpstr">
      <vt:lpstr>Arial</vt:lpstr>
      <vt:lpstr>Avenir Black</vt:lpstr>
      <vt:lpstr>Calibri</vt:lpstr>
      <vt:lpstr>Calibri Light</vt:lpstr>
      <vt:lpstr>Corbel</vt:lpstr>
      <vt:lpstr>Mangal</vt:lpstr>
      <vt:lpstr>OfficinaSanITCBol</vt:lpstr>
      <vt:lpstr>Sosa Regular</vt:lpstr>
      <vt:lpstr>Source Sans Pro</vt:lpstr>
      <vt:lpstr>Source Sans Pro Semibold</vt:lpstr>
      <vt:lpstr>Perfecto PPT Template 2015 (Final V2)</vt:lpstr>
      <vt:lpstr>1_Office Theme</vt:lpstr>
      <vt:lpstr>PowerPoint Presentation</vt:lpstr>
      <vt:lpstr>Overview</vt:lpstr>
      <vt:lpstr>Agenda</vt:lpstr>
      <vt:lpstr>PowerPoint Presentation</vt:lpstr>
      <vt:lpstr>Web Applications</vt:lpstr>
      <vt:lpstr>Native and Hybrid Applications</vt:lpstr>
      <vt:lpstr>Contexts</vt:lpstr>
      <vt:lpstr>Utilizing Contexts</vt:lpstr>
      <vt:lpstr>Frameworks (Object Trees)</vt:lpstr>
      <vt:lpstr>PowerPoint Presentation</vt:lpstr>
      <vt:lpstr>Intro to Object Spy</vt:lpstr>
      <vt:lpstr>Selecting an Object</vt:lpstr>
      <vt:lpstr>Find Object</vt:lpstr>
      <vt:lpstr>Image Window</vt:lpstr>
      <vt:lpstr>Export Object Tree</vt:lpstr>
      <vt:lpstr>Commands</vt:lpstr>
      <vt:lpstr>Knowledge Check!</vt:lpstr>
      <vt:lpstr>PowerPoint Presentation</vt:lpstr>
      <vt:lpstr>Assignment – our first Script</vt:lpstr>
      <vt:lpstr>Assignment</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 Recognition Part 2</dc:title>
  <cp:lastModifiedBy>Yaacov Weingarten</cp:lastModifiedBy>
  <cp:revision>39</cp:revision>
  <dcterms:modified xsi:type="dcterms:W3CDTF">2018-12-10T08:47:51Z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0x01010088F57156958355419010BEEBB08A0EAB</vt:lpwstr>
  </property>
</Properties>
</file>